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5"/>
    <p:sldId id="257" r:id="rId36"/>
    <p:sldId id="258" r:id="rId37"/>
    <p:sldId id="259" r:id="rId38"/>
    <p:sldId id="260" r:id="rId39"/>
    <p:sldId id="261" r:id="rId40"/>
    <p:sldId id="262" r:id="rId41"/>
    <p:sldId id="263" r:id="rId42"/>
    <p:sldId id="264" r:id="rId43"/>
    <p:sldId id="265" r:id="rId44"/>
    <p:sldId id="266" r:id="rId45"/>
    <p:sldId id="267" r:id="rId46"/>
    <p:sldId id="268" r:id="rId47"/>
    <p:sldId id="269" r:id="rId48"/>
    <p:sldId id="270" r:id="rId49"/>
    <p:sldId id="271" r:id="rId50"/>
    <p:sldId id="272" r:id="rId51"/>
    <p:sldId id="273" r:id="rId52"/>
  </p:sldIdLst>
  <p:sldSz cx="18288000" cy="10287000"/>
  <p:notesSz cx="6858000" cy="9144000"/>
  <p:embeddedFontLst>
    <p:embeddedFont>
      <p:font typeface="Ultra" charset="1" panose="02060505000000020004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Open Sans Light" charset="1" panose="020B0306030504020204"/>
      <p:regular r:id="rId11"/>
    </p:embeddedFont>
    <p:embeddedFont>
      <p:font typeface="Open Sans Light Bold" charset="1" panose="020B0806030504020204"/>
      <p:regular r:id="rId12"/>
    </p:embeddedFont>
    <p:embeddedFont>
      <p:font typeface="Open Sans Light Italics" charset="1" panose="020B0306030504020204"/>
      <p:regular r:id="rId13"/>
    </p:embeddedFont>
    <p:embeddedFont>
      <p:font typeface="Open Sans Light Bold Italics" charset="1" panose="020B0806030504020204"/>
      <p:regular r:id="rId14"/>
    </p:embeddedFont>
    <p:embeddedFont>
      <p:font typeface="Poppins 2" charset="1" panose="00000500000000000000"/>
      <p:regular r:id="rId15"/>
    </p:embeddedFont>
    <p:embeddedFont>
      <p:font typeface="Poppins 2 Bold" charset="1" panose="00000800000000000000"/>
      <p:regular r:id="rId16"/>
    </p:embeddedFont>
    <p:embeddedFont>
      <p:font typeface="Poppins 2 Italics" charset="1" panose="00000500000000000000"/>
      <p:regular r:id="rId17"/>
    </p:embeddedFont>
    <p:embeddedFont>
      <p:font typeface="Poppins 2 Bold Italics" charset="1" panose="00000800000000000000"/>
      <p:regular r:id="rId18"/>
    </p:embeddedFont>
    <p:embeddedFont>
      <p:font typeface="Poppins 1" charset="1" panose="00000500000000000000"/>
      <p:regular r:id="rId19"/>
    </p:embeddedFont>
    <p:embeddedFont>
      <p:font typeface="Poppins 1 Bold" charset="1" panose="00000800000000000000"/>
      <p:regular r:id="rId20"/>
    </p:embeddedFont>
    <p:embeddedFont>
      <p:font typeface="Poppins 1 Italics" charset="1" panose="00000500000000000000"/>
      <p:regular r:id="rId21"/>
    </p:embeddedFont>
    <p:embeddedFont>
      <p:font typeface="Poppins 1 Bold Italics" charset="1" panose="00000800000000000000"/>
      <p:regular r:id="rId22"/>
    </p:embeddedFont>
    <p:embeddedFont>
      <p:font typeface="Poppins 1 Thin" charset="1" panose="00000300000000000000"/>
      <p:regular r:id="rId23"/>
    </p:embeddedFont>
    <p:embeddedFont>
      <p:font typeface="Poppins 1 Thin Italics" charset="1" panose="00000300000000000000"/>
      <p:regular r:id="rId24"/>
    </p:embeddedFont>
    <p:embeddedFont>
      <p:font typeface="Poppins 1 Light" charset="1" panose="00000400000000000000"/>
      <p:regular r:id="rId25"/>
    </p:embeddedFont>
    <p:embeddedFont>
      <p:font typeface="Poppins 1 Light Italics" charset="1" panose="00000400000000000000"/>
      <p:regular r:id="rId26"/>
    </p:embeddedFont>
    <p:embeddedFont>
      <p:font typeface="Poppins 1 Medium" charset="1" panose="00000600000000000000"/>
      <p:regular r:id="rId27"/>
    </p:embeddedFont>
    <p:embeddedFont>
      <p:font typeface="Poppins 1 Medium Italics" charset="1" panose="00000600000000000000"/>
      <p:regular r:id="rId28"/>
    </p:embeddedFont>
    <p:embeddedFont>
      <p:font typeface="Poppins 1 Semi-Bold" charset="1" panose="00000700000000000000"/>
      <p:regular r:id="rId29"/>
    </p:embeddedFont>
    <p:embeddedFont>
      <p:font typeface="Poppins 1 Semi-Bold Italics" charset="1" panose="00000700000000000000"/>
      <p:regular r:id="rId30"/>
    </p:embeddedFont>
    <p:embeddedFont>
      <p:font typeface="Poppins 1 Ultra-Bold" charset="1" panose="00000900000000000000"/>
      <p:regular r:id="rId31"/>
    </p:embeddedFont>
    <p:embeddedFont>
      <p:font typeface="Poppins 1 Ultra-Bold Italics" charset="1" panose="00000900000000000000"/>
      <p:regular r:id="rId32"/>
    </p:embeddedFont>
    <p:embeddedFont>
      <p:font typeface="Poppins 1 Heavy" charset="1" panose="00000A00000000000000"/>
      <p:regular r:id="rId33"/>
    </p:embeddedFont>
    <p:embeddedFont>
      <p:font typeface="Poppins 1 Heavy Italics" charset="1" panose="00000A0000000000000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slides/slide1.xml" Type="http://schemas.openxmlformats.org/officeDocument/2006/relationships/slide"/><Relationship Id="rId36" Target="slides/slide2.xml" Type="http://schemas.openxmlformats.org/officeDocument/2006/relationships/slide"/><Relationship Id="rId37" Target="slides/slide3.xml" Type="http://schemas.openxmlformats.org/officeDocument/2006/relationships/slide"/><Relationship Id="rId38" Target="slides/slide4.xml" Type="http://schemas.openxmlformats.org/officeDocument/2006/relationships/slide"/><Relationship Id="rId39" Target="slides/slide5.xml" Type="http://schemas.openxmlformats.org/officeDocument/2006/relationships/slide"/><Relationship Id="rId4" Target="theme/theme1.xml" Type="http://schemas.openxmlformats.org/officeDocument/2006/relationships/theme"/><Relationship Id="rId40" Target="slides/slide6.xml" Type="http://schemas.openxmlformats.org/officeDocument/2006/relationships/slide"/><Relationship Id="rId41" Target="slides/slide7.xml" Type="http://schemas.openxmlformats.org/officeDocument/2006/relationships/slide"/><Relationship Id="rId42" Target="slides/slide8.xml" Type="http://schemas.openxmlformats.org/officeDocument/2006/relationships/slide"/><Relationship Id="rId43" Target="slides/slide9.xml" Type="http://schemas.openxmlformats.org/officeDocument/2006/relationships/slide"/><Relationship Id="rId44" Target="slides/slide10.xml" Type="http://schemas.openxmlformats.org/officeDocument/2006/relationships/slide"/><Relationship Id="rId45" Target="slides/slide11.xml" Type="http://schemas.openxmlformats.org/officeDocument/2006/relationships/slide"/><Relationship Id="rId46" Target="slides/slide12.xml" Type="http://schemas.openxmlformats.org/officeDocument/2006/relationships/slide"/><Relationship Id="rId47" Target="slides/slide13.xml" Type="http://schemas.openxmlformats.org/officeDocument/2006/relationships/slide"/><Relationship Id="rId48" Target="slides/slide14.xml" Type="http://schemas.openxmlformats.org/officeDocument/2006/relationships/slide"/><Relationship Id="rId49" Target="slides/slide15.xml" Type="http://schemas.openxmlformats.org/officeDocument/2006/relationships/slide"/><Relationship Id="rId5" Target="tableStyles.xml" Type="http://schemas.openxmlformats.org/officeDocument/2006/relationships/tableStyles"/><Relationship Id="rId50" Target="slides/slide16.xml" Type="http://schemas.openxmlformats.org/officeDocument/2006/relationships/slide"/><Relationship Id="rId51" Target="slides/slide17.xml" Type="http://schemas.openxmlformats.org/officeDocument/2006/relationships/slide"/><Relationship Id="rId52" Target="slides/slide18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11803" y="-663370"/>
            <a:ext cx="10307893" cy="9296431"/>
          </a:xfrm>
          <a:custGeom>
            <a:avLst/>
            <a:gdLst/>
            <a:ahLst/>
            <a:cxnLst/>
            <a:rect r="r" b="b" t="t" l="l"/>
            <a:pathLst>
              <a:path h="9296431" w="10307893">
                <a:moveTo>
                  <a:pt x="0" y="0"/>
                </a:moveTo>
                <a:lnTo>
                  <a:pt x="10307893" y="0"/>
                </a:lnTo>
                <a:lnTo>
                  <a:pt x="10307893" y="9296431"/>
                </a:lnTo>
                <a:lnTo>
                  <a:pt x="0" y="92964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118572" y="270408"/>
            <a:ext cx="8237144" cy="7428874"/>
          </a:xfrm>
          <a:custGeom>
            <a:avLst/>
            <a:gdLst/>
            <a:ahLst/>
            <a:cxnLst/>
            <a:rect r="r" b="b" t="t" l="l"/>
            <a:pathLst>
              <a:path h="7428874" w="8237144">
                <a:moveTo>
                  <a:pt x="0" y="0"/>
                </a:moveTo>
                <a:lnTo>
                  <a:pt x="8237144" y="0"/>
                </a:lnTo>
                <a:lnTo>
                  <a:pt x="8237144" y="7428874"/>
                </a:lnTo>
                <a:lnTo>
                  <a:pt x="0" y="7428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99419" y="1937698"/>
            <a:ext cx="15489161" cy="5147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1C4399"/>
                </a:solidFill>
                <a:latin typeface="Poppins 1 Ultra-Bold"/>
              </a:rPr>
              <a:t>Detecció de patrons en l’Autisme mitjançant ML no supervisat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30883" y="8722619"/>
            <a:ext cx="6881458" cy="618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60"/>
              </a:lnSpc>
            </a:pPr>
            <a:r>
              <a:rPr lang="en-US" sz="3400">
                <a:solidFill>
                  <a:srgbClr val="1C4399"/>
                </a:solidFill>
                <a:latin typeface="Poppins 1 Medium"/>
              </a:rPr>
              <a:t>Diana Hueso Beneyto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6082" y="1028700"/>
            <a:ext cx="3987944" cy="3596627"/>
          </a:xfrm>
          <a:custGeom>
            <a:avLst/>
            <a:gdLst/>
            <a:ahLst/>
            <a:cxnLst/>
            <a:rect r="r" b="b" t="t" l="l"/>
            <a:pathLst>
              <a:path h="3596627" w="3987944">
                <a:moveTo>
                  <a:pt x="0" y="0"/>
                </a:moveTo>
                <a:lnTo>
                  <a:pt x="3987944" y="0"/>
                </a:lnTo>
                <a:lnTo>
                  <a:pt x="3987944" y="3596627"/>
                </a:lnTo>
                <a:lnTo>
                  <a:pt x="0" y="35966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66143">
            <a:off x="10356161" y="1931440"/>
            <a:ext cx="10300419" cy="9289691"/>
          </a:xfrm>
          <a:custGeom>
            <a:avLst/>
            <a:gdLst/>
            <a:ahLst/>
            <a:cxnLst/>
            <a:rect r="r" b="b" t="t" l="l"/>
            <a:pathLst>
              <a:path h="9289691" w="10300419">
                <a:moveTo>
                  <a:pt x="0" y="0"/>
                </a:moveTo>
                <a:lnTo>
                  <a:pt x="10300420" y="0"/>
                </a:lnTo>
                <a:lnTo>
                  <a:pt x="10300420" y="9289690"/>
                </a:lnTo>
                <a:lnTo>
                  <a:pt x="0" y="92896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31518" y="4683635"/>
            <a:ext cx="5333489" cy="3529800"/>
          </a:xfrm>
          <a:custGeom>
            <a:avLst/>
            <a:gdLst/>
            <a:ahLst/>
            <a:cxnLst/>
            <a:rect r="r" b="b" t="t" l="l"/>
            <a:pathLst>
              <a:path h="3529800" w="5333489">
                <a:moveTo>
                  <a:pt x="0" y="0"/>
                </a:moveTo>
                <a:lnTo>
                  <a:pt x="5333489" y="0"/>
                </a:lnTo>
                <a:lnTo>
                  <a:pt x="5333489" y="3529800"/>
                </a:lnTo>
                <a:lnTo>
                  <a:pt x="0" y="3529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97174" y="6144942"/>
            <a:ext cx="7353949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1C4399"/>
                </a:solidFill>
                <a:latin typeface="Poppins 1 Ultra-Bold"/>
              </a:rPr>
              <a:t>MODELS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97174" y="1260648"/>
            <a:ext cx="2825760" cy="2850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22911"/>
              </a:lnSpc>
              <a:spcBef>
                <a:spcPct val="0"/>
              </a:spcBef>
            </a:pPr>
            <a:r>
              <a:rPr lang="en-US" sz="14593">
                <a:solidFill>
                  <a:srgbClr val="1C4399"/>
                </a:solidFill>
                <a:latin typeface="Poppins 1 Ultra-Bold"/>
              </a:rPr>
              <a:t>3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766143">
            <a:off x="11756361" y="-945571"/>
            <a:ext cx="8967217" cy="8087309"/>
          </a:xfrm>
          <a:custGeom>
            <a:avLst/>
            <a:gdLst/>
            <a:ahLst/>
            <a:cxnLst/>
            <a:rect r="r" b="b" t="t" l="l"/>
            <a:pathLst>
              <a:path h="8087309" w="8967217">
                <a:moveTo>
                  <a:pt x="8967217" y="0"/>
                </a:moveTo>
                <a:lnTo>
                  <a:pt x="0" y="0"/>
                </a:lnTo>
                <a:lnTo>
                  <a:pt x="0" y="8087309"/>
                </a:lnTo>
                <a:lnTo>
                  <a:pt x="8967217" y="8087309"/>
                </a:lnTo>
                <a:lnTo>
                  <a:pt x="896721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766143">
            <a:off x="-2886282" y="5214646"/>
            <a:ext cx="8967217" cy="8087309"/>
          </a:xfrm>
          <a:custGeom>
            <a:avLst/>
            <a:gdLst/>
            <a:ahLst/>
            <a:cxnLst/>
            <a:rect r="r" b="b" t="t" l="l"/>
            <a:pathLst>
              <a:path h="8087309" w="8967217">
                <a:moveTo>
                  <a:pt x="8967217" y="0"/>
                </a:moveTo>
                <a:lnTo>
                  <a:pt x="0" y="0"/>
                </a:lnTo>
                <a:lnTo>
                  <a:pt x="0" y="8087308"/>
                </a:lnTo>
                <a:lnTo>
                  <a:pt x="8967217" y="8087308"/>
                </a:lnTo>
                <a:lnTo>
                  <a:pt x="896721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09995" y="2350471"/>
            <a:ext cx="6549305" cy="3722267"/>
          </a:xfrm>
          <a:custGeom>
            <a:avLst/>
            <a:gdLst/>
            <a:ahLst/>
            <a:cxnLst/>
            <a:rect r="r" b="b" t="t" l="l"/>
            <a:pathLst>
              <a:path h="3722267" w="6549305">
                <a:moveTo>
                  <a:pt x="0" y="0"/>
                </a:moveTo>
                <a:lnTo>
                  <a:pt x="6549305" y="0"/>
                </a:lnTo>
                <a:lnTo>
                  <a:pt x="6549305" y="3722267"/>
                </a:lnTo>
                <a:lnTo>
                  <a:pt x="0" y="37222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57488" y="2323528"/>
            <a:ext cx="6848157" cy="3892118"/>
          </a:xfrm>
          <a:custGeom>
            <a:avLst/>
            <a:gdLst/>
            <a:ahLst/>
            <a:cxnLst/>
            <a:rect r="r" b="b" t="t" l="l"/>
            <a:pathLst>
              <a:path h="3892118" w="6848157">
                <a:moveTo>
                  <a:pt x="0" y="0"/>
                </a:moveTo>
                <a:lnTo>
                  <a:pt x="6848157" y="0"/>
                </a:lnTo>
                <a:lnTo>
                  <a:pt x="6848157" y="3892118"/>
                </a:lnTo>
                <a:lnTo>
                  <a:pt x="0" y="38921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516971" y="6624880"/>
            <a:ext cx="6640855" cy="3449035"/>
          </a:xfrm>
          <a:custGeom>
            <a:avLst/>
            <a:gdLst/>
            <a:ahLst/>
            <a:cxnLst/>
            <a:rect r="r" b="b" t="t" l="l"/>
            <a:pathLst>
              <a:path h="3449035" w="6640855">
                <a:moveTo>
                  <a:pt x="0" y="0"/>
                </a:moveTo>
                <a:lnTo>
                  <a:pt x="6640855" y="0"/>
                </a:lnTo>
                <a:lnTo>
                  <a:pt x="6640855" y="3449035"/>
                </a:lnTo>
                <a:lnTo>
                  <a:pt x="0" y="34490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88" y="6415098"/>
            <a:ext cx="6800931" cy="3658817"/>
          </a:xfrm>
          <a:custGeom>
            <a:avLst/>
            <a:gdLst/>
            <a:ahLst/>
            <a:cxnLst/>
            <a:rect r="r" b="b" t="t" l="l"/>
            <a:pathLst>
              <a:path h="3658817" w="6800931">
                <a:moveTo>
                  <a:pt x="0" y="0"/>
                </a:moveTo>
                <a:lnTo>
                  <a:pt x="6800931" y="0"/>
                </a:lnTo>
                <a:lnTo>
                  <a:pt x="6800931" y="3658817"/>
                </a:lnTo>
                <a:lnTo>
                  <a:pt x="0" y="36588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818578"/>
            <a:ext cx="16230600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640"/>
              </a:lnSpc>
              <a:spcBef>
                <a:spcPct val="0"/>
              </a:spcBef>
            </a:pPr>
            <a:r>
              <a:rPr lang="en-US" sz="7200">
                <a:solidFill>
                  <a:srgbClr val="1C4399"/>
                </a:solidFill>
                <a:latin typeface="Poppins 1 Ultra-Bold"/>
              </a:rPr>
              <a:t>K-means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766143">
            <a:off x="11756361" y="-945571"/>
            <a:ext cx="8967217" cy="8087309"/>
          </a:xfrm>
          <a:custGeom>
            <a:avLst/>
            <a:gdLst/>
            <a:ahLst/>
            <a:cxnLst/>
            <a:rect r="r" b="b" t="t" l="l"/>
            <a:pathLst>
              <a:path h="8087309" w="8967217">
                <a:moveTo>
                  <a:pt x="8967217" y="0"/>
                </a:moveTo>
                <a:lnTo>
                  <a:pt x="0" y="0"/>
                </a:lnTo>
                <a:lnTo>
                  <a:pt x="0" y="8087309"/>
                </a:lnTo>
                <a:lnTo>
                  <a:pt x="8967217" y="8087309"/>
                </a:lnTo>
                <a:lnTo>
                  <a:pt x="896721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766143">
            <a:off x="-2886282" y="5214646"/>
            <a:ext cx="8967217" cy="8087309"/>
          </a:xfrm>
          <a:custGeom>
            <a:avLst/>
            <a:gdLst/>
            <a:ahLst/>
            <a:cxnLst/>
            <a:rect r="r" b="b" t="t" l="l"/>
            <a:pathLst>
              <a:path h="8087309" w="8967217">
                <a:moveTo>
                  <a:pt x="8967217" y="0"/>
                </a:moveTo>
                <a:lnTo>
                  <a:pt x="0" y="0"/>
                </a:lnTo>
                <a:lnTo>
                  <a:pt x="0" y="8087308"/>
                </a:lnTo>
                <a:lnTo>
                  <a:pt x="8967217" y="8087308"/>
                </a:lnTo>
                <a:lnTo>
                  <a:pt x="896721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89213" y="3943324"/>
            <a:ext cx="8262993" cy="5314976"/>
          </a:xfrm>
          <a:custGeom>
            <a:avLst/>
            <a:gdLst/>
            <a:ahLst/>
            <a:cxnLst/>
            <a:rect r="r" b="b" t="t" l="l"/>
            <a:pathLst>
              <a:path h="5314976" w="8262993">
                <a:moveTo>
                  <a:pt x="0" y="0"/>
                </a:moveTo>
                <a:lnTo>
                  <a:pt x="8262993" y="0"/>
                </a:lnTo>
                <a:lnTo>
                  <a:pt x="8262993" y="5314976"/>
                </a:lnTo>
                <a:lnTo>
                  <a:pt x="0" y="53149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026685" y="3943324"/>
            <a:ext cx="9261315" cy="5671186"/>
          </a:xfrm>
          <a:custGeom>
            <a:avLst/>
            <a:gdLst/>
            <a:ahLst/>
            <a:cxnLst/>
            <a:rect r="r" b="b" t="t" l="l"/>
            <a:pathLst>
              <a:path h="5671186" w="9261315">
                <a:moveTo>
                  <a:pt x="0" y="0"/>
                </a:moveTo>
                <a:lnTo>
                  <a:pt x="9261315" y="0"/>
                </a:lnTo>
                <a:lnTo>
                  <a:pt x="9261315" y="5671187"/>
                </a:lnTo>
                <a:lnTo>
                  <a:pt x="0" y="56711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962025"/>
            <a:ext cx="16230600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640"/>
              </a:lnSpc>
              <a:spcBef>
                <a:spcPct val="0"/>
              </a:spcBef>
            </a:pPr>
            <a:r>
              <a:rPr lang="en-US" sz="7200">
                <a:solidFill>
                  <a:srgbClr val="1C4399"/>
                </a:solidFill>
                <a:latin typeface="Poppins 1 Ultra-Bold"/>
              </a:rPr>
              <a:t>Agglomerative Clustering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766143">
            <a:off x="11756361" y="-945571"/>
            <a:ext cx="8967217" cy="8087309"/>
          </a:xfrm>
          <a:custGeom>
            <a:avLst/>
            <a:gdLst/>
            <a:ahLst/>
            <a:cxnLst/>
            <a:rect r="r" b="b" t="t" l="l"/>
            <a:pathLst>
              <a:path h="8087309" w="8967217">
                <a:moveTo>
                  <a:pt x="8967217" y="0"/>
                </a:moveTo>
                <a:lnTo>
                  <a:pt x="0" y="0"/>
                </a:lnTo>
                <a:lnTo>
                  <a:pt x="0" y="8087309"/>
                </a:lnTo>
                <a:lnTo>
                  <a:pt x="8967217" y="8087309"/>
                </a:lnTo>
                <a:lnTo>
                  <a:pt x="896721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766143">
            <a:off x="-2886282" y="5214646"/>
            <a:ext cx="8967217" cy="8087309"/>
          </a:xfrm>
          <a:custGeom>
            <a:avLst/>
            <a:gdLst/>
            <a:ahLst/>
            <a:cxnLst/>
            <a:rect r="r" b="b" t="t" l="l"/>
            <a:pathLst>
              <a:path h="8087309" w="8967217">
                <a:moveTo>
                  <a:pt x="8967217" y="0"/>
                </a:moveTo>
                <a:lnTo>
                  <a:pt x="0" y="0"/>
                </a:lnTo>
                <a:lnTo>
                  <a:pt x="0" y="8087308"/>
                </a:lnTo>
                <a:lnTo>
                  <a:pt x="8967217" y="8087308"/>
                </a:lnTo>
                <a:lnTo>
                  <a:pt x="896721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10772" y="1233659"/>
            <a:ext cx="7199919" cy="4264725"/>
          </a:xfrm>
          <a:custGeom>
            <a:avLst/>
            <a:gdLst/>
            <a:ahLst/>
            <a:cxnLst/>
            <a:rect r="r" b="b" t="t" l="l"/>
            <a:pathLst>
              <a:path h="4264725" w="7199919">
                <a:moveTo>
                  <a:pt x="0" y="0"/>
                </a:moveTo>
                <a:lnTo>
                  <a:pt x="7199919" y="0"/>
                </a:lnTo>
                <a:lnTo>
                  <a:pt x="7199919" y="4264725"/>
                </a:lnTo>
                <a:lnTo>
                  <a:pt x="0" y="42647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62025"/>
            <a:ext cx="16230600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640"/>
              </a:lnSpc>
              <a:spcBef>
                <a:spcPct val="0"/>
              </a:spcBef>
            </a:pPr>
            <a:r>
              <a:rPr lang="en-US" sz="7200">
                <a:solidFill>
                  <a:srgbClr val="1C4399"/>
                </a:solidFill>
                <a:latin typeface="Poppins 1 Ultra-Bold"/>
              </a:rPr>
              <a:t>DBSCAN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2630" y="3088559"/>
            <a:ext cx="8991952" cy="240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0"/>
              </a:lnSpc>
            </a:pPr>
            <a:r>
              <a:rPr lang="en-US" sz="2300">
                <a:solidFill>
                  <a:srgbClr val="1C4399"/>
                </a:solidFill>
                <a:latin typeface="Poppins 1 Ultra-Bold"/>
              </a:rPr>
              <a:t>DBSCAN és un algoritme de clustering basat en la densitat. En lloc de considerar els clústers com a àrees amb densitats similars,  defineix un clúster com un conjunt de punts que estan propers entre si i que tenen una densitat suficientment alta, separats per regions amb densitats més baixes.</a:t>
            </a:r>
          </a:p>
          <a:p>
            <a:pPr algn="ctr">
              <a:lnSpc>
                <a:spcPts val="276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547870" y="6257898"/>
            <a:ext cx="20325804" cy="309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96572" indent="-248286" lvl="1">
              <a:lnSpc>
                <a:spcPts val="2760"/>
              </a:lnSpc>
              <a:buFont typeface="Arial"/>
              <a:buChar char="•"/>
            </a:pPr>
            <a:r>
              <a:rPr lang="en-US" sz="2300">
                <a:solidFill>
                  <a:srgbClr val="1C4399"/>
                </a:solidFill>
                <a:latin typeface="Poppins 1 Ultra-Bold"/>
              </a:rPr>
              <a:t>Les anomalies se etiqueten con -1</a:t>
            </a:r>
          </a:p>
          <a:p>
            <a:pPr marL="496572" indent="-248286" lvl="1">
              <a:lnSpc>
                <a:spcPts val="2760"/>
              </a:lnSpc>
              <a:buFont typeface="Arial"/>
              <a:buChar char="•"/>
            </a:pPr>
            <a:r>
              <a:rPr lang="en-US" sz="2300">
                <a:solidFill>
                  <a:srgbClr val="1C4399"/>
                </a:solidFill>
                <a:latin typeface="Poppins 1 Ultra-Bold"/>
              </a:rPr>
              <a:t>No requereix especificar el nombre de clústers</a:t>
            </a:r>
          </a:p>
          <a:p>
            <a:pPr marL="496572" indent="-248286" lvl="1">
              <a:lnSpc>
                <a:spcPts val="2760"/>
              </a:lnSpc>
              <a:buFont typeface="Arial"/>
              <a:buChar char="•"/>
            </a:pPr>
            <a:r>
              <a:rPr lang="en-US" sz="2300">
                <a:solidFill>
                  <a:srgbClr val="1C4399"/>
                </a:solidFill>
                <a:latin typeface="Poppins 1 Ultra-Bold"/>
              </a:rPr>
              <a:t>En comparació amb el k-means, és conegut per funcionar millor en casos on aquest últim falla.</a:t>
            </a:r>
          </a:p>
          <a:p>
            <a:pPr marL="496572" indent="-248286" lvl="1">
              <a:lnSpc>
                <a:spcPts val="2760"/>
              </a:lnSpc>
              <a:buFont typeface="Arial"/>
              <a:buChar char="•"/>
            </a:pPr>
            <a:r>
              <a:rPr lang="en-US" sz="2300">
                <a:solidFill>
                  <a:srgbClr val="1C4399"/>
                </a:solidFill>
                <a:latin typeface="Poppins 1 Ultra-Bold"/>
              </a:rPr>
              <a:t>Només s'han de definr dos parametres:</a:t>
            </a:r>
          </a:p>
          <a:p>
            <a:pPr>
              <a:lnSpc>
                <a:spcPts val="2760"/>
              </a:lnSpc>
            </a:pPr>
            <a:r>
              <a:rPr lang="en-US" sz="2300">
                <a:solidFill>
                  <a:srgbClr val="1C4399"/>
                </a:solidFill>
                <a:latin typeface="Poppins 1 Ultra-Bold"/>
              </a:rPr>
              <a:t>                 - Epsilon (ε): determina la distància màxima que s'utilitzarà per considerar  dos punts com a propers. </a:t>
            </a:r>
          </a:p>
          <a:p>
            <a:pPr>
              <a:lnSpc>
                <a:spcPts val="2760"/>
              </a:lnSpc>
            </a:pPr>
            <a:r>
              <a:rPr lang="en-US" sz="2300">
                <a:solidFill>
                  <a:srgbClr val="1C4399"/>
                </a:solidFill>
                <a:latin typeface="Poppins 1 Ultra-Bold"/>
              </a:rPr>
              <a:t>                 </a:t>
            </a:r>
            <a:r>
              <a:rPr lang="en-US" sz="2300">
                <a:solidFill>
                  <a:srgbClr val="1C4399"/>
                </a:solidFill>
                <a:latin typeface="Poppins 1 Ultra-Bold"/>
              </a:rPr>
              <a:t>- MinPts: indica el nombre mínim de punts que han de ser considerats veïns d'un punt perquè sigui </a:t>
            </a:r>
          </a:p>
          <a:p>
            <a:pPr>
              <a:lnSpc>
                <a:spcPts val="2760"/>
              </a:lnSpc>
            </a:pPr>
            <a:r>
              <a:rPr lang="en-US" sz="2300">
                <a:solidFill>
                  <a:srgbClr val="1C4399"/>
                </a:solidFill>
                <a:latin typeface="Poppins 1 Ultra-Bold"/>
              </a:rPr>
              <a:t>                     </a:t>
            </a:r>
            <a:r>
              <a:rPr lang="en-US" sz="2300">
                <a:solidFill>
                  <a:srgbClr val="1C4399"/>
                </a:solidFill>
                <a:latin typeface="Poppins 1 Ultra-Bold"/>
              </a:rPr>
              <a:t>considerat un nucli.</a:t>
            </a:r>
          </a:p>
          <a:p>
            <a:pPr>
              <a:lnSpc>
                <a:spcPts val="2760"/>
              </a:lnSpc>
            </a:pPr>
          </a:p>
          <a:p>
            <a:pPr>
              <a:lnSpc>
                <a:spcPts val="2760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766143">
            <a:off x="-1481738" y="-2939449"/>
            <a:ext cx="8237144" cy="7428874"/>
          </a:xfrm>
          <a:custGeom>
            <a:avLst/>
            <a:gdLst/>
            <a:ahLst/>
            <a:cxnLst/>
            <a:rect r="r" b="b" t="t" l="l"/>
            <a:pathLst>
              <a:path h="7428874" w="8237144">
                <a:moveTo>
                  <a:pt x="8237143" y="0"/>
                </a:moveTo>
                <a:lnTo>
                  <a:pt x="0" y="0"/>
                </a:lnTo>
                <a:lnTo>
                  <a:pt x="0" y="7428875"/>
                </a:lnTo>
                <a:lnTo>
                  <a:pt x="8237143" y="7428875"/>
                </a:lnTo>
                <a:lnTo>
                  <a:pt x="8237143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124075"/>
            <a:ext cx="8843051" cy="5611202"/>
          </a:xfrm>
          <a:custGeom>
            <a:avLst/>
            <a:gdLst/>
            <a:ahLst/>
            <a:cxnLst/>
            <a:rect r="r" b="b" t="t" l="l"/>
            <a:pathLst>
              <a:path h="5611202" w="8843051">
                <a:moveTo>
                  <a:pt x="0" y="0"/>
                </a:moveTo>
                <a:lnTo>
                  <a:pt x="8843051" y="0"/>
                </a:lnTo>
                <a:lnTo>
                  <a:pt x="8843051" y="5611202"/>
                </a:lnTo>
                <a:lnTo>
                  <a:pt x="0" y="56112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5258065"/>
            <a:ext cx="8958359" cy="1551827"/>
          </a:xfrm>
          <a:custGeom>
            <a:avLst/>
            <a:gdLst/>
            <a:ahLst/>
            <a:cxnLst/>
            <a:rect r="r" b="b" t="t" l="l"/>
            <a:pathLst>
              <a:path h="1551827" w="8958359">
                <a:moveTo>
                  <a:pt x="0" y="0"/>
                </a:moveTo>
                <a:lnTo>
                  <a:pt x="8958359" y="0"/>
                </a:lnTo>
                <a:lnTo>
                  <a:pt x="8958359" y="1551828"/>
                </a:lnTo>
                <a:lnTo>
                  <a:pt x="0" y="15518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28454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62025"/>
            <a:ext cx="7630002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640"/>
              </a:lnSpc>
              <a:spcBef>
                <a:spcPct val="0"/>
              </a:spcBef>
            </a:pPr>
            <a:r>
              <a:rPr lang="en-US" sz="7200">
                <a:solidFill>
                  <a:srgbClr val="1C4399"/>
                </a:solidFill>
                <a:latin typeface="Poppins 1 Ultra-Bold"/>
              </a:rPr>
              <a:t>Resultats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650946"/>
            <a:ext cx="8352502" cy="1394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60"/>
              </a:lnSpc>
              <a:spcBef>
                <a:spcPct val="0"/>
              </a:spcBef>
            </a:pPr>
            <a:r>
              <a:rPr lang="en-US" sz="4200">
                <a:solidFill>
                  <a:srgbClr val="1C4399"/>
                </a:solidFill>
                <a:latin typeface="Poppins 1 Medium"/>
              </a:rPr>
              <a:t>Avaluació dels models amb Silhouette.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0791" y="8570308"/>
            <a:ext cx="9894243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0"/>
              </a:lnSpc>
              <a:spcBef>
                <a:spcPct val="0"/>
              </a:spcBef>
            </a:pPr>
            <a:r>
              <a:rPr lang="en-US" sz="2300">
                <a:solidFill>
                  <a:srgbClr val="1C4399"/>
                </a:solidFill>
                <a:latin typeface="Poppins 1 Ultra-Bold"/>
              </a:rPr>
              <a:t>Sens dubte el millor és el DBSCAN amb un 76% contra un 31 i un 40.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766143">
            <a:off x="12741700" y="1566069"/>
            <a:ext cx="8237144" cy="7428874"/>
          </a:xfrm>
          <a:custGeom>
            <a:avLst/>
            <a:gdLst/>
            <a:ahLst/>
            <a:cxnLst/>
            <a:rect r="r" b="b" t="t" l="l"/>
            <a:pathLst>
              <a:path h="7428874" w="8237144">
                <a:moveTo>
                  <a:pt x="0" y="0"/>
                </a:moveTo>
                <a:lnTo>
                  <a:pt x="8237144" y="0"/>
                </a:lnTo>
                <a:lnTo>
                  <a:pt x="8237144" y="7428874"/>
                </a:lnTo>
                <a:lnTo>
                  <a:pt x="0" y="7428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91498" y="433555"/>
            <a:ext cx="16230600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560"/>
              </a:lnSpc>
              <a:spcBef>
                <a:spcPct val="0"/>
              </a:spcBef>
            </a:pPr>
            <a:r>
              <a:rPr lang="en-US" sz="6300">
                <a:solidFill>
                  <a:srgbClr val="1C4399"/>
                </a:solidFill>
                <a:latin typeface="Poppins 1 Ultra-Bold"/>
              </a:rPr>
              <a:t>Característiques de l’infant 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62144" y="2188691"/>
            <a:ext cx="8352502" cy="40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• Té al voltant de cinc anys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2144" y="3251681"/>
            <a:ext cx="9102434" cy="40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• Viuen majoritàriament fora de les ciutats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2144" y="2720186"/>
            <a:ext cx="9102434" cy="40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• La llengua predominant a casa és l'anglès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2144" y="4701386"/>
            <a:ext cx="10781630" cy="40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• L'infant en qüestió sol ser el primer dels germans.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62144" y="3779366"/>
            <a:ext cx="17319081" cy="79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• Les famílies viuen en una casa que ha sigut comprada </a:t>
            </a:r>
          </a:p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  i </a:t>
            </a:r>
            <a:r>
              <a:rPr lang="en-US" sz="2400">
                <a:solidFill>
                  <a:srgbClr val="1C4399"/>
                </a:solidFill>
                <a:latin typeface="Poppins 1 Medium"/>
              </a:rPr>
              <a:t>actualment tenen un préstec hipotecari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2144" y="5232881"/>
            <a:ext cx="8352502" cy="40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• Hi ha dos infants a casa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62144" y="5764376"/>
            <a:ext cx="8352502" cy="40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• Són de raça caucàsica i de sexe masculí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2144" y="6295871"/>
            <a:ext cx="16715875" cy="157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• Respecte a les variables de medicació, en tots els casos </a:t>
            </a:r>
          </a:p>
          <a:p>
            <a:pPr>
              <a:lnSpc>
                <a:spcPts val="3120"/>
              </a:lnSpc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  s'ha indicat majoritàriament "no" o "desconegut" en el cas </a:t>
            </a:r>
          </a:p>
          <a:p>
            <a:pPr>
              <a:lnSpc>
                <a:spcPts val="3120"/>
              </a:lnSpc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  de més de dotze mesos, suggerint que aquest grup </a:t>
            </a:r>
            <a:r>
              <a:rPr lang="en-US" sz="2400">
                <a:solidFill>
                  <a:srgbClr val="1C4399"/>
                </a:solidFill>
                <a:latin typeface="Poppins 1 Medium"/>
              </a:rPr>
              <a:t>no utilitza </a:t>
            </a:r>
          </a:p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  </a:t>
            </a:r>
            <a:r>
              <a:rPr lang="en-US" sz="2400">
                <a:solidFill>
                  <a:srgbClr val="1C4399"/>
                </a:solidFill>
                <a:latin typeface="Poppins 1 Medium"/>
              </a:rPr>
              <a:t>habitualment medicació i, si ho fa, seria de </a:t>
            </a:r>
            <a:r>
              <a:rPr lang="en-US" sz="2400">
                <a:solidFill>
                  <a:srgbClr val="1C4399"/>
                </a:solidFill>
                <a:latin typeface="Poppins 1 Medium"/>
              </a:rPr>
              <a:t>manera ocasional.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2144" y="7984494"/>
            <a:ext cx="16846298" cy="79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• El rang de pes de l'infant es troba entre -0.562634 i -0.554728, </a:t>
            </a:r>
          </a:p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  ambdues opcions proporcionant el mateix resultat.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1498" y="8906514"/>
            <a:ext cx="16467802" cy="798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• El pes de la llar seria -0.568319. Malauradament, no es va poder</a:t>
            </a:r>
          </a:p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1C4399"/>
                </a:solidFill>
                <a:latin typeface="Poppins 1 Medium"/>
              </a:rPr>
              <a:t>  obtenir el pes en kg degut a la falta de dades.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90051" y="1783887"/>
            <a:ext cx="3987944" cy="3596627"/>
          </a:xfrm>
          <a:custGeom>
            <a:avLst/>
            <a:gdLst/>
            <a:ahLst/>
            <a:cxnLst/>
            <a:rect r="r" b="b" t="t" l="l"/>
            <a:pathLst>
              <a:path h="3596627" w="3987944">
                <a:moveTo>
                  <a:pt x="0" y="0"/>
                </a:moveTo>
                <a:lnTo>
                  <a:pt x="3987944" y="0"/>
                </a:lnTo>
                <a:lnTo>
                  <a:pt x="3987944" y="3596626"/>
                </a:lnTo>
                <a:lnTo>
                  <a:pt x="0" y="35966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66143">
            <a:off x="10356161" y="1931440"/>
            <a:ext cx="10300419" cy="9289691"/>
          </a:xfrm>
          <a:custGeom>
            <a:avLst/>
            <a:gdLst/>
            <a:ahLst/>
            <a:cxnLst/>
            <a:rect r="r" b="b" t="t" l="l"/>
            <a:pathLst>
              <a:path h="9289691" w="10300419">
                <a:moveTo>
                  <a:pt x="0" y="0"/>
                </a:moveTo>
                <a:lnTo>
                  <a:pt x="10300420" y="0"/>
                </a:lnTo>
                <a:lnTo>
                  <a:pt x="10300420" y="9289690"/>
                </a:lnTo>
                <a:lnTo>
                  <a:pt x="0" y="92896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31518" y="4683635"/>
            <a:ext cx="5333489" cy="3529800"/>
          </a:xfrm>
          <a:custGeom>
            <a:avLst/>
            <a:gdLst/>
            <a:ahLst/>
            <a:cxnLst/>
            <a:rect r="r" b="b" t="t" l="l"/>
            <a:pathLst>
              <a:path h="3529800" w="5333489">
                <a:moveTo>
                  <a:pt x="0" y="0"/>
                </a:moveTo>
                <a:lnTo>
                  <a:pt x="5333489" y="0"/>
                </a:lnTo>
                <a:lnTo>
                  <a:pt x="5333489" y="3529800"/>
                </a:lnTo>
                <a:lnTo>
                  <a:pt x="0" y="3529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90051" y="7198188"/>
            <a:ext cx="8086643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1C4399"/>
                </a:solidFill>
                <a:latin typeface="Poppins 1 Ultra-Bold"/>
              </a:rPr>
              <a:t>CONCLUSIONS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78266" y="1833065"/>
            <a:ext cx="2825760" cy="2850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22911"/>
              </a:lnSpc>
              <a:spcBef>
                <a:spcPct val="0"/>
              </a:spcBef>
            </a:pPr>
            <a:r>
              <a:rPr lang="en-US" sz="14593">
                <a:solidFill>
                  <a:srgbClr val="1C4399"/>
                </a:solidFill>
                <a:latin typeface="Poppins 1 Ultra-Bold"/>
              </a:rPr>
              <a:t>4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766143">
            <a:off x="13139865" y="-4402454"/>
            <a:ext cx="8237144" cy="7428874"/>
          </a:xfrm>
          <a:custGeom>
            <a:avLst/>
            <a:gdLst/>
            <a:ahLst/>
            <a:cxnLst/>
            <a:rect r="r" b="b" t="t" l="l"/>
            <a:pathLst>
              <a:path h="7428874" w="8237144">
                <a:moveTo>
                  <a:pt x="0" y="0"/>
                </a:moveTo>
                <a:lnTo>
                  <a:pt x="8237144" y="0"/>
                </a:lnTo>
                <a:lnTo>
                  <a:pt x="8237144" y="7428874"/>
                </a:lnTo>
                <a:lnTo>
                  <a:pt x="0" y="7428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766143">
            <a:off x="1494253" y="-4936306"/>
            <a:ext cx="8237144" cy="7428874"/>
          </a:xfrm>
          <a:custGeom>
            <a:avLst/>
            <a:gdLst/>
            <a:ahLst/>
            <a:cxnLst/>
            <a:rect r="r" b="b" t="t" l="l"/>
            <a:pathLst>
              <a:path h="7428874" w="8237144">
                <a:moveTo>
                  <a:pt x="8237144" y="0"/>
                </a:moveTo>
                <a:lnTo>
                  <a:pt x="0" y="0"/>
                </a:lnTo>
                <a:lnTo>
                  <a:pt x="0" y="7428874"/>
                </a:lnTo>
                <a:lnTo>
                  <a:pt x="8237144" y="7428874"/>
                </a:lnTo>
                <a:lnTo>
                  <a:pt x="823714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99716" y="2648106"/>
            <a:ext cx="15488567" cy="4905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20"/>
              </a:lnSpc>
            </a:pPr>
            <a:r>
              <a:rPr lang="en-US" sz="3708">
                <a:solidFill>
                  <a:srgbClr val="1C4399"/>
                </a:solidFill>
                <a:latin typeface="Poppins 1 Medium"/>
              </a:rPr>
              <a:t>Estic convençuda que aquest tipus d'estudis poden ser de</a:t>
            </a:r>
          </a:p>
          <a:p>
            <a:pPr algn="ctr">
              <a:lnSpc>
                <a:spcPts val="4820"/>
              </a:lnSpc>
            </a:pPr>
            <a:r>
              <a:rPr lang="en-US" sz="3708">
                <a:solidFill>
                  <a:srgbClr val="1C4399"/>
                </a:solidFill>
                <a:latin typeface="Poppins 1 Medium"/>
              </a:rPr>
              <a:t>gran utilitat si són realitzats i guiats per professionals on les</a:t>
            </a:r>
          </a:p>
          <a:p>
            <a:pPr algn="ctr">
              <a:lnSpc>
                <a:spcPts val="4820"/>
              </a:lnSpc>
            </a:pPr>
            <a:r>
              <a:rPr lang="en-US" sz="3708">
                <a:solidFill>
                  <a:srgbClr val="1C4399"/>
                </a:solidFill>
                <a:latin typeface="Poppins 1 Medium"/>
              </a:rPr>
              <a:t>dades estan correctament emplenades i seleccionades ajudant</a:t>
            </a:r>
          </a:p>
          <a:p>
            <a:pPr algn="ctr">
              <a:lnSpc>
                <a:spcPts val="4820"/>
              </a:lnSpc>
            </a:pPr>
            <a:r>
              <a:rPr lang="en-US" sz="3708">
                <a:solidFill>
                  <a:srgbClr val="1C4399"/>
                </a:solidFill>
                <a:latin typeface="Poppins 1 Medium"/>
              </a:rPr>
              <a:t>així a comprendre millor aquest trastorn. </a:t>
            </a:r>
          </a:p>
          <a:p>
            <a:pPr algn="ctr">
              <a:lnSpc>
                <a:spcPts val="4820"/>
              </a:lnSpc>
            </a:pPr>
          </a:p>
          <a:p>
            <a:pPr algn="ctr">
              <a:lnSpc>
                <a:spcPts val="4820"/>
              </a:lnSpc>
            </a:pPr>
            <a:r>
              <a:rPr lang="en-US" sz="3708">
                <a:solidFill>
                  <a:srgbClr val="1C4399"/>
                </a:solidFill>
                <a:latin typeface="Poppins 1 Medium"/>
              </a:rPr>
              <a:t>L'aprenentatge no supervisat té el potencial de suposar el futur en l'àmbit de l'autisme, permetent identificar patrons i subgrups ocults que fins al dia d'avui han passat inadvertits.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4996343" y="-2627996"/>
            <a:ext cx="10384123" cy="9365181"/>
          </a:xfrm>
          <a:custGeom>
            <a:avLst/>
            <a:gdLst/>
            <a:ahLst/>
            <a:cxnLst/>
            <a:rect r="r" b="b" t="t" l="l"/>
            <a:pathLst>
              <a:path h="9365181" w="10384123">
                <a:moveTo>
                  <a:pt x="10384123" y="0"/>
                </a:moveTo>
                <a:lnTo>
                  <a:pt x="0" y="0"/>
                </a:lnTo>
                <a:lnTo>
                  <a:pt x="0" y="9365181"/>
                </a:lnTo>
                <a:lnTo>
                  <a:pt x="10384123" y="9365181"/>
                </a:lnTo>
                <a:lnTo>
                  <a:pt x="10384123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7090578" y="2541077"/>
            <a:ext cx="10384123" cy="9365181"/>
          </a:xfrm>
          <a:custGeom>
            <a:avLst/>
            <a:gdLst/>
            <a:ahLst/>
            <a:cxnLst/>
            <a:rect r="r" b="b" t="t" l="l"/>
            <a:pathLst>
              <a:path h="9365181" w="10384123">
                <a:moveTo>
                  <a:pt x="10384123" y="0"/>
                </a:moveTo>
                <a:lnTo>
                  <a:pt x="0" y="0"/>
                </a:lnTo>
                <a:lnTo>
                  <a:pt x="0" y="9365180"/>
                </a:lnTo>
                <a:lnTo>
                  <a:pt x="10384123" y="9365180"/>
                </a:lnTo>
                <a:lnTo>
                  <a:pt x="10384123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44575" y="1895606"/>
            <a:ext cx="15798850" cy="6010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422"/>
              </a:lnSpc>
              <a:spcBef>
                <a:spcPct val="0"/>
              </a:spcBef>
            </a:pPr>
            <a:r>
              <a:rPr lang="en-US" sz="16730" u="none">
                <a:solidFill>
                  <a:srgbClr val="1C4399"/>
                </a:solidFill>
                <a:latin typeface="Poppins 1 Ultra-Bold"/>
              </a:rPr>
              <a:t>Moltes gràcies!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3819157" y="-3290035"/>
            <a:ext cx="10384123" cy="9365181"/>
          </a:xfrm>
          <a:custGeom>
            <a:avLst/>
            <a:gdLst/>
            <a:ahLst/>
            <a:cxnLst/>
            <a:rect r="r" b="b" t="t" l="l"/>
            <a:pathLst>
              <a:path h="9365181" w="10384123">
                <a:moveTo>
                  <a:pt x="10384122" y="0"/>
                </a:moveTo>
                <a:lnTo>
                  <a:pt x="0" y="0"/>
                </a:lnTo>
                <a:lnTo>
                  <a:pt x="0" y="9365180"/>
                </a:lnTo>
                <a:lnTo>
                  <a:pt x="10384122" y="9365180"/>
                </a:lnTo>
                <a:lnTo>
                  <a:pt x="1038412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8814" r="0" b="18814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67455" y="4085184"/>
            <a:ext cx="16953091" cy="2670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0"/>
              </a:lnSpc>
            </a:pPr>
            <a:r>
              <a:rPr lang="en-US" sz="20000">
                <a:solidFill>
                  <a:srgbClr val="FFFFFF"/>
                </a:solidFill>
                <a:latin typeface="Ultra Bold"/>
              </a:rPr>
              <a:t>1 - 36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766143">
            <a:off x="11071602" y="-3109622"/>
            <a:ext cx="7441253" cy="6711080"/>
          </a:xfrm>
          <a:custGeom>
            <a:avLst/>
            <a:gdLst/>
            <a:ahLst/>
            <a:cxnLst/>
            <a:rect r="r" b="b" t="t" l="l"/>
            <a:pathLst>
              <a:path h="6711080" w="7441253">
                <a:moveTo>
                  <a:pt x="7441254" y="0"/>
                </a:moveTo>
                <a:lnTo>
                  <a:pt x="0" y="0"/>
                </a:lnTo>
                <a:lnTo>
                  <a:pt x="0" y="6711081"/>
                </a:lnTo>
                <a:lnTo>
                  <a:pt x="7441254" y="6711081"/>
                </a:lnTo>
                <a:lnTo>
                  <a:pt x="744125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429662"/>
            <a:ext cx="7333784" cy="7134225"/>
            <a:chOff x="0" y="0"/>
            <a:chExt cx="9778378" cy="9512300"/>
          </a:xfrm>
        </p:grpSpPr>
        <p:grpSp>
          <p:nvGrpSpPr>
            <p:cNvPr name="Group 4" id="4"/>
            <p:cNvGrpSpPr>
              <a:grpSpLocks noChangeAspect="true"/>
            </p:cNvGrpSpPr>
            <p:nvPr/>
          </p:nvGrpSpPr>
          <p:grpSpPr>
            <a:xfrm rot="0">
              <a:off x="0" y="0"/>
              <a:ext cx="9778378" cy="9512300"/>
              <a:chOff x="0" y="0"/>
              <a:chExt cx="15557500" cy="15134167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16351" y="0"/>
                <a:ext cx="15524727" cy="9983654"/>
              </a:xfrm>
              <a:custGeom>
                <a:avLst/>
                <a:gdLst/>
                <a:ahLst/>
                <a:cxnLst/>
                <a:rect r="r" b="b" t="t" l="l"/>
                <a:pathLst>
                  <a:path h="9983654" w="15524727">
                    <a:moveTo>
                      <a:pt x="618649" y="0"/>
                    </a:moveTo>
                    <a:cubicBezTo>
                      <a:pt x="501749" y="0"/>
                      <a:pt x="406982" y="94766"/>
                      <a:pt x="406982" y="211667"/>
                    </a:cubicBezTo>
                    <a:lnTo>
                      <a:pt x="406982" y="282222"/>
                    </a:lnTo>
                    <a:cubicBezTo>
                      <a:pt x="406982" y="399122"/>
                      <a:pt x="501749" y="493889"/>
                      <a:pt x="618649" y="493889"/>
                    </a:cubicBezTo>
                    <a:cubicBezTo>
                      <a:pt x="735549" y="493889"/>
                      <a:pt x="830316" y="399122"/>
                      <a:pt x="830316" y="282222"/>
                    </a:cubicBezTo>
                    <a:lnTo>
                      <a:pt x="830316" y="211667"/>
                    </a:lnTo>
                    <a:cubicBezTo>
                      <a:pt x="830316" y="94766"/>
                      <a:pt x="735549" y="0"/>
                      <a:pt x="618649" y="0"/>
                    </a:cubicBezTo>
                    <a:moveTo>
                      <a:pt x="399433" y="969998"/>
                    </a:moveTo>
                    <a:cubicBezTo>
                      <a:pt x="400632" y="961884"/>
                      <a:pt x="389202" y="958709"/>
                      <a:pt x="386027" y="966258"/>
                    </a:cubicBezTo>
                    <a:lnTo>
                      <a:pt x="232005" y="1325598"/>
                    </a:lnTo>
                    <a:cubicBezTo>
                      <a:pt x="209748" y="1377518"/>
                      <a:pt x="158672" y="1411161"/>
                      <a:pt x="102182" y="1411111"/>
                    </a:cubicBezTo>
                    <a:lnTo>
                      <a:pt x="37130" y="1411111"/>
                    </a:lnTo>
                    <a:cubicBezTo>
                      <a:pt x="25266" y="1411122"/>
                      <a:pt x="14190" y="1405168"/>
                      <a:pt x="7655" y="1395265"/>
                    </a:cubicBezTo>
                    <a:cubicBezTo>
                      <a:pt x="1120" y="1385363"/>
                      <a:pt x="0" y="1372839"/>
                      <a:pt x="4675" y="1361934"/>
                    </a:cubicBezTo>
                    <a:lnTo>
                      <a:pt x="195316" y="917222"/>
                    </a:lnTo>
                    <a:lnTo>
                      <a:pt x="265448" y="741821"/>
                    </a:lnTo>
                    <a:cubicBezTo>
                      <a:pt x="308318" y="634683"/>
                      <a:pt x="412094" y="564437"/>
                      <a:pt x="527491" y="564444"/>
                    </a:cubicBezTo>
                    <a:lnTo>
                      <a:pt x="709807" y="564444"/>
                    </a:lnTo>
                    <a:cubicBezTo>
                      <a:pt x="825204" y="564437"/>
                      <a:pt x="928980" y="634683"/>
                      <a:pt x="971850" y="741821"/>
                    </a:cubicBezTo>
                    <a:lnTo>
                      <a:pt x="1041982" y="917222"/>
                    </a:lnTo>
                    <a:lnTo>
                      <a:pt x="1232553" y="1361934"/>
                    </a:lnTo>
                    <a:cubicBezTo>
                      <a:pt x="1237228" y="1372839"/>
                      <a:pt x="1236108" y="1385363"/>
                      <a:pt x="1229572" y="1395265"/>
                    </a:cubicBezTo>
                    <a:cubicBezTo>
                      <a:pt x="1223037" y="1405168"/>
                      <a:pt x="1211962" y="1411122"/>
                      <a:pt x="1200097" y="1411111"/>
                    </a:cubicBezTo>
                    <a:lnTo>
                      <a:pt x="1135045" y="1411111"/>
                    </a:lnTo>
                    <a:cubicBezTo>
                      <a:pt x="1078607" y="1411105"/>
                      <a:pt x="1027601" y="1377471"/>
                      <a:pt x="1005364" y="1325598"/>
                    </a:cubicBezTo>
                    <a:lnTo>
                      <a:pt x="851341" y="966258"/>
                    </a:lnTo>
                    <a:cubicBezTo>
                      <a:pt x="848096" y="958709"/>
                      <a:pt x="836736" y="961884"/>
                      <a:pt x="837865" y="969998"/>
                    </a:cubicBezTo>
                    <a:lnTo>
                      <a:pt x="900871" y="1411111"/>
                    </a:lnTo>
                    <a:lnTo>
                      <a:pt x="968252" y="2219607"/>
                    </a:lnTo>
                    <a:cubicBezTo>
                      <a:pt x="969060" y="2229429"/>
                      <a:pt x="965723" y="2239141"/>
                      <a:pt x="959048" y="2246392"/>
                    </a:cubicBezTo>
                    <a:cubicBezTo>
                      <a:pt x="952374" y="2253643"/>
                      <a:pt x="942970" y="2257771"/>
                      <a:pt x="933115" y="2257778"/>
                    </a:cubicBezTo>
                    <a:lnTo>
                      <a:pt x="879281" y="2257778"/>
                    </a:lnTo>
                    <a:cubicBezTo>
                      <a:pt x="810300" y="2257786"/>
                      <a:pt x="751423" y="2207921"/>
                      <a:pt x="740075" y="2139879"/>
                    </a:cubicBezTo>
                    <a:lnTo>
                      <a:pt x="625705" y="1452880"/>
                    </a:lnTo>
                    <a:cubicBezTo>
                      <a:pt x="624364" y="1444978"/>
                      <a:pt x="613075" y="1444978"/>
                      <a:pt x="611735" y="1452880"/>
                    </a:cubicBezTo>
                    <a:lnTo>
                      <a:pt x="497293" y="2139879"/>
                    </a:lnTo>
                    <a:cubicBezTo>
                      <a:pt x="485942" y="2207948"/>
                      <a:pt x="427025" y="2257821"/>
                      <a:pt x="358017" y="2257778"/>
                    </a:cubicBezTo>
                    <a:lnTo>
                      <a:pt x="304183" y="2257778"/>
                    </a:lnTo>
                    <a:cubicBezTo>
                      <a:pt x="294328" y="2257771"/>
                      <a:pt x="284924" y="2253643"/>
                      <a:pt x="278250" y="2246392"/>
                    </a:cubicBezTo>
                    <a:cubicBezTo>
                      <a:pt x="271575" y="2239141"/>
                      <a:pt x="268238" y="2229429"/>
                      <a:pt x="269046" y="2219607"/>
                    </a:cubicBezTo>
                    <a:lnTo>
                      <a:pt x="336427" y="1411111"/>
                    </a:lnTo>
                    <a:lnTo>
                      <a:pt x="399433" y="969998"/>
                    </a:lnTo>
                    <a:moveTo>
                      <a:pt x="2206149" y="0"/>
                    </a:moveTo>
                    <a:cubicBezTo>
                      <a:pt x="2089249" y="0"/>
                      <a:pt x="1994482" y="94766"/>
                      <a:pt x="1994482" y="211667"/>
                    </a:cubicBezTo>
                    <a:lnTo>
                      <a:pt x="1994482" y="282222"/>
                    </a:lnTo>
                    <a:cubicBezTo>
                      <a:pt x="1994482" y="399122"/>
                      <a:pt x="2089249" y="493889"/>
                      <a:pt x="2206149" y="493889"/>
                    </a:cubicBezTo>
                    <a:cubicBezTo>
                      <a:pt x="2323049" y="493889"/>
                      <a:pt x="2417816" y="399122"/>
                      <a:pt x="2417816" y="282222"/>
                    </a:cubicBezTo>
                    <a:lnTo>
                      <a:pt x="2417816" y="211667"/>
                    </a:lnTo>
                    <a:cubicBezTo>
                      <a:pt x="2417816" y="94766"/>
                      <a:pt x="2323049" y="0"/>
                      <a:pt x="2206149" y="0"/>
                    </a:cubicBezTo>
                    <a:moveTo>
                      <a:pt x="1986933" y="969998"/>
                    </a:moveTo>
                    <a:cubicBezTo>
                      <a:pt x="1988132" y="961884"/>
                      <a:pt x="1976702" y="958709"/>
                      <a:pt x="1973527" y="966258"/>
                    </a:cubicBezTo>
                    <a:lnTo>
                      <a:pt x="1819505" y="1325598"/>
                    </a:lnTo>
                    <a:cubicBezTo>
                      <a:pt x="1797248" y="1377518"/>
                      <a:pt x="1746172" y="1411161"/>
                      <a:pt x="1689682" y="1411111"/>
                    </a:cubicBezTo>
                    <a:lnTo>
                      <a:pt x="1624630" y="1411111"/>
                    </a:lnTo>
                    <a:cubicBezTo>
                      <a:pt x="1612766" y="1411122"/>
                      <a:pt x="1601690" y="1405168"/>
                      <a:pt x="1595155" y="1395265"/>
                    </a:cubicBezTo>
                    <a:cubicBezTo>
                      <a:pt x="1588620" y="1385363"/>
                      <a:pt x="1587500" y="1372839"/>
                      <a:pt x="1592175" y="1361934"/>
                    </a:cubicBezTo>
                    <a:lnTo>
                      <a:pt x="1782816" y="917222"/>
                    </a:lnTo>
                    <a:lnTo>
                      <a:pt x="1852948" y="741821"/>
                    </a:lnTo>
                    <a:cubicBezTo>
                      <a:pt x="1895818" y="634683"/>
                      <a:pt x="1999595" y="564437"/>
                      <a:pt x="2114991" y="564444"/>
                    </a:cubicBezTo>
                    <a:lnTo>
                      <a:pt x="2297307" y="564444"/>
                    </a:lnTo>
                    <a:cubicBezTo>
                      <a:pt x="2412703" y="564437"/>
                      <a:pt x="2516480" y="634683"/>
                      <a:pt x="2559350" y="741821"/>
                    </a:cubicBezTo>
                    <a:lnTo>
                      <a:pt x="2629482" y="917222"/>
                    </a:lnTo>
                    <a:lnTo>
                      <a:pt x="2820053" y="1361934"/>
                    </a:lnTo>
                    <a:cubicBezTo>
                      <a:pt x="2824728" y="1372839"/>
                      <a:pt x="2823608" y="1385363"/>
                      <a:pt x="2817072" y="1395265"/>
                    </a:cubicBezTo>
                    <a:cubicBezTo>
                      <a:pt x="2810537" y="1405168"/>
                      <a:pt x="2799462" y="1411122"/>
                      <a:pt x="2787597" y="1411111"/>
                    </a:cubicBezTo>
                    <a:lnTo>
                      <a:pt x="2722545" y="1411111"/>
                    </a:lnTo>
                    <a:cubicBezTo>
                      <a:pt x="2666107" y="1411105"/>
                      <a:pt x="2615101" y="1377471"/>
                      <a:pt x="2592864" y="1325598"/>
                    </a:cubicBezTo>
                    <a:lnTo>
                      <a:pt x="2438841" y="966258"/>
                    </a:lnTo>
                    <a:cubicBezTo>
                      <a:pt x="2435596" y="958709"/>
                      <a:pt x="2424236" y="961884"/>
                      <a:pt x="2425365" y="969998"/>
                    </a:cubicBezTo>
                    <a:lnTo>
                      <a:pt x="2488371" y="1411111"/>
                    </a:lnTo>
                    <a:lnTo>
                      <a:pt x="2555752" y="2219607"/>
                    </a:lnTo>
                    <a:cubicBezTo>
                      <a:pt x="2556560" y="2229429"/>
                      <a:pt x="2553223" y="2239141"/>
                      <a:pt x="2546548" y="2246392"/>
                    </a:cubicBezTo>
                    <a:cubicBezTo>
                      <a:pt x="2539874" y="2253643"/>
                      <a:pt x="2530470" y="2257771"/>
                      <a:pt x="2520615" y="2257778"/>
                    </a:cubicBezTo>
                    <a:lnTo>
                      <a:pt x="2466781" y="2257778"/>
                    </a:lnTo>
                    <a:cubicBezTo>
                      <a:pt x="2397800" y="2257786"/>
                      <a:pt x="2338923" y="2207921"/>
                      <a:pt x="2327575" y="2139879"/>
                    </a:cubicBezTo>
                    <a:lnTo>
                      <a:pt x="2213205" y="1452880"/>
                    </a:lnTo>
                    <a:cubicBezTo>
                      <a:pt x="2211864" y="1444978"/>
                      <a:pt x="2200575" y="1444978"/>
                      <a:pt x="2199234" y="1452880"/>
                    </a:cubicBezTo>
                    <a:lnTo>
                      <a:pt x="2084793" y="2139879"/>
                    </a:lnTo>
                    <a:cubicBezTo>
                      <a:pt x="2073442" y="2207948"/>
                      <a:pt x="2014525" y="2257821"/>
                      <a:pt x="1945517" y="2257778"/>
                    </a:cubicBezTo>
                    <a:lnTo>
                      <a:pt x="1891683" y="2257778"/>
                    </a:lnTo>
                    <a:cubicBezTo>
                      <a:pt x="1881828" y="2257771"/>
                      <a:pt x="1872424" y="2253643"/>
                      <a:pt x="1865750" y="2246392"/>
                    </a:cubicBezTo>
                    <a:cubicBezTo>
                      <a:pt x="1859075" y="2239141"/>
                      <a:pt x="1855738" y="2229429"/>
                      <a:pt x="1856546" y="2219607"/>
                    </a:cubicBezTo>
                    <a:lnTo>
                      <a:pt x="1923927" y="1411111"/>
                    </a:lnTo>
                    <a:lnTo>
                      <a:pt x="1986933" y="969998"/>
                    </a:lnTo>
                    <a:moveTo>
                      <a:pt x="3793649" y="0"/>
                    </a:moveTo>
                    <a:cubicBezTo>
                      <a:pt x="3676749" y="0"/>
                      <a:pt x="3581982" y="94766"/>
                      <a:pt x="3581982" y="211667"/>
                    </a:cubicBezTo>
                    <a:lnTo>
                      <a:pt x="3581982" y="282222"/>
                    </a:lnTo>
                    <a:cubicBezTo>
                      <a:pt x="3581982" y="399122"/>
                      <a:pt x="3676749" y="493889"/>
                      <a:pt x="3793649" y="493889"/>
                    </a:cubicBezTo>
                    <a:cubicBezTo>
                      <a:pt x="3910549" y="493889"/>
                      <a:pt x="4005316" y="399122"/>
                      <a:pt x="4005316" y="282222"/>
                    </a:cubicBezTo>
                    <a:lnTo>
                      <a:pt x="4005316" y="211667"/>
                    </a:lnTo>
                    <a:cubicBezTo>
                      <a:pt x="4005316" y="94766"/>
                      <a:pt x="3910549" y="0"/>
                      <a:pt x="3793649" y="0"/>
                    </a:cubicBezTo>
                    <a:moveTo>
                      <a:pt x="3574433" y="969998"/>
                    </a:moveTo>
                    <a:cubicBezTo>
                      <a:pt x="3575632" y="961884"/>
                      <a:pt x="3564202" y="958709"/>
                      <a:pt x="3561027" y="966258"/>
                    </a:cubicBezTo>
                    <a:lnTo>
                      <a:pt x="3407004" y="1325598"/>
                    </a:lnTo>
                    <a:cubicBezTo>
                      <a:pt x="3384748" y="1377518"/>
                      <a:pt x="3333672" y="1411161"/>
                      <a:pt x="3277182" y="1411111"/>
                    </a:cubicBezTo>
                    <a:lnTo>
                      <a:pt x="3212130" y="1411111"/>
                    </a:lnTo>
                    <a:cubicBezTo>
                      <a:pt x="3200266" y="1411122"/>
                      <a:pt x="3189190" y="1405168"/>
                      <a:pt x="3182655" y="1395265"/>
                    </a:cubicBezTo>
                    <a:cubicBezTo>
                      <a:pt x="3176120" y="1385363"/>
                      <a:pt x="3175000" y="1372839"/>
                      <a:pt x="3179675" y="1361934"/>
                    </a:cubicBezTo>
                    <a:lnTo>
                      <a:pt x="3370316" y="917222"/>
                    </a:lnTo>
                    <a:lnTo>
                      <a:pt x="3440448" y="741821"/>
                    </a:lnTo>
                    <a:cubicBezTo>
                      <a:pt x="3483318" y="634683"/>
                      <a:pt x="3587095" y="564437"/>
                      <a:pt x="3702491" y="564444"/>
                    </a:cubicBezTo>
                    <a:lnTo>
                      <a:pt x="3884807" y="564444"/>
                    </a:lnTo>
                    <a:cubicBezTo>
                      <a:pt x="4000203" y="564437"/>
                      <a:pt x="4103980" y="634683"/>
                      <a:pt x="4146850" y="741821"/>
                    </a:cubicBezTo>
                    <a:lnTo>
                      <a:pt x="4216982" y="917222"/>
                    </a:lnTo>
                    <a:lnTo>
                      <a:pt x="4407553" y="1361934"/>
                    </a:lnTo>
                    <a:cubicBezTo>
                      <a:pt x="4412228" y="1372839"/>
                      <a:pt x="4411107" y="1385363"/>
                      <a:pt x="4404572" y="1395265"/>
                    </a:cubicBezTo>
                    <a:cubicBezTo>
                      <a:pt x="4398037" y="1405168"/>
                      <a:pt x="4386962" y="1411122"/>
                      <a:pt x="4375097" y="1411111"/>
                    </a:cubicBezTo>
                    <a:lnTo>
                      <a:pt x="4310045" y="1411111"/>
                    </a:lnTo>
                    <a:cubicBezTo>
                      <a:pt x="4253607" y="1411105"/>
                      <a:pt x="4202601" y="1377471"/>
                      <a:pt x="4180364" y="1325598"/>
                    </a:cubicBezTo>
                    <a:lnTo>
                      <a:pt x="4026341" y="966258"/>
                    </a:lnTo>
                    <a:cubicBezTo>
                      <a:pt x="4023096" y="958709"/>
                      <a:pt x="4011736" y="961884"/>
                      <a:pt x="4012865" y="969998"/>
                    </a:cubicBezTo>
                    <a:lnTo>
                      <a:pt x="4075871" y="1411111"/>
                    </a:lnTo>
                    <a:lnTo>
                      <a:pt x="4143252" y="2219607"/>
                    </a:lnTo>
                    <a:cubicBezTo>
                      <a:pt x="4144060" y="2229429"/>
                      <a:pt x="4140723" y="2239141"/>
                      <a:pt x="4134048" y="2246392"/>
                    </a:cubicBezTo>
                    <a:cubicBezTo>
                      <a:pt x="4127374" y="2253643"/>
                      <a:pt x="4117970" y="2257771"/>
                      <a:pt x="4108115" y="2257778"/>
                    </a:cubicBezTo>
                    <a:lnTo>
                      <a:pt x="4054281" y="2257778"/>
                    </a:lnTo>
                    <a:cubicBezTo>
                      <a:pt x="3985299" y="2257786"/>
                      <a:pt x="3926423" y="2207921"/>
                      <a:pt x="3915075" y="2139879"/>
                    </a:cubicBezTo>
                    <a:lnTo>
                      <a:pt x="3800704" y="1452880"/>
                    </a:lnTo>
                    <a:cubicBezTo>
                      <a:pt x="3799364" y="1444978"/>
                      <a:pt x="3788075" y="1444978"/>
                      <a:pt x="3786735" y="1452880"/>
                    </a:cubicBezTo>
                    <a:lnTo>
                      <a:pt x="3672294" y="2139879"/>
                    </a:lnTo>
                    <a:cubicBezTo>
                      <a:pt x="3660942" y="2207948"/>
                      <a:pt x="3602025" y="2257821"/>
                      <a:pt x="3533017" y="2257778"/>
                    </a:cubicBezTo>
                    <a:lnTo>
                      <a:pt x="3479183" y="2257778"/>
                    </a:lnTo>
                    <a:cubicBezTo>
                      <a:pt x="3469328" y="2257771"/>
                      <a:pt x="3459924" y="2253643"/>
                      <a:pt x="3453250" y="2246392"/>
                    </a:cubicBezTo>
                    <a:cubicBezTo>
                      <a:pt x="3446575" y="2239141"/>
                      <a:pt x="3443238" y="2229429"/>
                      <a:pt x="3444046" y="2219607"/>
                    </a:cubicBezTo>
                    <a:lnTo>
                      <a:pt x="3511427" y="1411111"/>
                    </a:lnTo>
                    <a:lnTo>
                      <a:pt x="3574433" y="969998"/>
                    </a:lnTo>
                    <a:moveTo>
                      <a:pt x="5381149" y="0"/>
                    </a:moveTo>
                    <a:cubicBezTo>
                      <a:pt x="5264249" y="0"/>
                      <a:pt x="5169482" y="94766"/>
                      <a:pt x="5169482" y="211667"/>
                    </a:cubicBezTo>
                    <a:lnTo>
                      <a:pt x="5169482" y="282222"/>
                    </a:lnTo>
                    <a:cubicBezTo>
                      <a:pt x="5169482" y="399122"/>
                      <a:pt x="5264249" y="493889"/>
                      <a:pt x="5381149" y="493889"/>
                    </a:cubicBezTo>
                    <a:cubicBezTo>
                      <a:pt x="5498049" y="493889"/>
                      <a:pt x="5592816" y="399122"/>
                      <a:pt x="5592816" y="282222"/>
                    </a:cubicBezTo>
                    <a:lnTo>
                      <a:pt x="5592816" y="211667"/>
                    </a:lnTo>
                    <a:cubicBezTo>
                      <a:pt x="5592816" y="94766"/>
                      <a:pt x="5498049" y="0"/>
                      <a:pt x="5381149" y="0"/>
                    </a:cubicBezTo>
                    <a:moveTo>
                      <a:pt x="5161933" y="969998"/>
                    </a:moveTo>
                    <a:cubicBezTo>
                      <a:pt x="5163132" y="961884"/>
                      <a:pt x="5151702" y="958709"/>
                      <a:pt x="5148527" y="966258"/>
                    </a:cubicBezTo>
                    <a:lnTo>
                      <a:pt x="4994504" y="1325598"/>
                    </a:lnTo>
                    <a:cubicBezTo>
                      <a:pt x="4972248" y="1377518"/>
                      <a:pt x="4921172" y="1411161"/>
                      <a:pt x="4864682" y="1411111"/>
                    </a:cubicBezTo>
                    <a:lnTo>
                      <a:pt x="4799630" y="1411111"/>
                    </a:lnTo>
                    <a:cubicBezTo>
                      <a:pt x="4787765" y="1411122"/>
                      <a:pt x="4776691" y="1405168"/>
                      <a:pt x="4770155" y="1395265"/>
                    </a:cubicBezTo>
                    <a:cubicBezTo>
                      <a:pt x="4763620" y="1385363"/>
                      <a:pt x="4762500" y="1372839"/>
                      <a:pt x="4767174" y="1361934"/>
                    </a:cubicBezTo>
                    <a:lnTo>
                      <a:pt x="4957816" y="917222"/>
                    </a:lnTo>
                    <a:lnTo>
                      <a:pt x="5027948" y="741821"/>
                    </a:lnTo>
                    <a:cubicBezTo>
                      <a:pt x="5070818" y="634683"/>
                      <a:pt x="5174595" y="564437"/>
                      <a:pt x="5289991" y="564444"/>
                    </a:cubicBezTo>
                    <a:lnTo>
                      <a:pt x="5472307" y="564444"/>
                    </a:lnTo>
                    <a:cubicBezTo>
                      <a:pt x="5587703" y="564437"/>
                      <a:pt x="5691480" y="634683"/>
                      <a:pt x="5734350" y="741821"/>
                    </a:cubicBezTo>
                    <a:lnTo>
                      <a:pt x="5804482" y="917222"/>
                    </a:lnTo>
                    <a:lnTo>
                      <a:pt x="5995053" y="1361934"/>
                    </a:lnTo>
                    <a:cubicBezTo>
                      <a:pt x="5999728" y="1372839"/>
                      <a:pt x="5998607" y="1385363"/>
                      <a:pt x="5992072" y="1395265"/>
                    </a:cubicBezTo>
                    <a:cubicBezTo>
                      <a:pt x="5985537" y="1405168"/>
                      <a:pt x="5974462" y="1411122"/>
                      <a:pt x="5962597" y="1411111"/>
                    </a:cubicBezTo>
                    <a:lnTo>
                      <a:pt x="5897545" y="1411111"/>
                    </a:lnTo>
                    <a:cubicBezTo>
                      <a:pt x="5841107" y="1411105"/>
                      <a:pt x="5790101" y="1377471"/>
                      <a:pt x="5767864" y="1325598"/>
                    </a:cubicBezTo>
                    <a:lnTo>
                      <a:pt x="5613841" y="966258"/>
                    </a:lnTo>
                    <a:cubicBezTo>
                      <a:pt x="5610596" y="958709"/>
                      <a:pt x="5599236" y="961884"/>
                      <a:pt x="5600365" y="969998"/>
                    </a:cubicBezTo>
                    <a:lnTo>
                      <a:pt x="5663371" y="1411111"/>
                    </a:lnTo>
                    <a:lnTo>
                      <a:pt x="5730752" y="2219607"/>
                    </a:lnTo>
                    <a:cubicBezTo>
                      <a:pt x="5731560" y="2229429"/>
                      <a:pt x="5728223" y="2239141"/>
                      <a:pt x="5721548" y="2246392"/>
                    </a:cubicBezTo>
                    <a:cubicBezTo>
                      <a:pt x="5714874" y="2253643"/>
                      <a:pt x="5705470" y="2257771"/>
                      <a:pt x="5695615" y="2257778"/>
                    </a:cubicBezTo>
                    <a:lnTo>
                      <a:pt x="5641781" y="2257778"/>
                    </a:lnTo>
                    <a:cubicBezTo>
                      <a:pt x="5572799" y="2257786"/>
                      <a:pt x="5513923" y="2207921"/>
                      <a:pt x="5502575" y="2139879"/>
                    </a:cubicBezTo>
                    <a:lnTo>
                      <a:pt x="5388204" y="1452880"/>
                    </a:lnTo>
                    <a:cubicBezTo>
                      <a:pt x="5386864" y="1444978"/>
                      <a:pt x="5375575" y="1444978"/>
                      <a:pt x="5374235" y="1452880"/>
                    </a:cubicBezTo>
                    <a:lnTo>
                      <a:pt x="5259794" y="2139879"/>
                    </a:lnTo>
                    <a:cubicBezTo>
                      <a:pt x="5248442" y="2207948"/>
                      <a:pt x="5189525" y="2257821"/>
                      <a:pt x="5120517" y="2257778"/>
                    </a:cubicBezTo>
                    <a:lnTo>
                      <a:pt x="5066683" y="2257778"/>
                    </a:lnTo>
                    <a:cubicBezTo>
                      <a:pt x="5056828" y="2257771"/>
                      <a:pt x="5047424" y="2253643"/>
                      <a:pt x="5040750" y="2246392"/>
                    </a:cubicBezTo>
                    <a:cubicBezTo>
                      <a:pt x="5034075" y="2239141"/>
                      <a:pt x="5030738" y="2229429"/>
                      <a:pt x="5031546" y="2219607"/>
                    </a:cubicBezTo>
                    <a:lnTo>
                      <a:pt x="5098927" y="1411111"/>
                    </a:lnTo>
                    <a:lnTo>
                      <a:pt x="5161933" y="969998"/>
                    </a:lnTo>
                    <a:moveTo>
                      <a:pt x="6968649" y="0"/>
                    </a:moveTo>
                    <a:cubicBezTo>
                      <a:pt x="6851748" y="0"/>
                      <a:pt x="6756982" y="94766"/>
                      <a:pt x="6756982" y="211667"/>
                    </a:cubicBezTo>
                    <a:lnTo>
                      <a:pt x="6756982" y="282222"/>
                    </a:lnTo>
                    <a:cubicBezTo>
                      <a:pt x="6756982" y="399122"/>
                      <a:pt x="6851748" y="493889"/>
                      <a:pt x="6968649" y="493889"/>
                    </a:cubicBezTo>
                    <a:cubicBezTo>
                      <a:pt x="7085550" y="493889"/>
                      <a:pt x="7180316" y="399122"/>
                      <a:pt x="7180316" y="282222"/>
                    </a:cubicBezTo>
                    <a:lnTo>
                      <a:pt x="7180316" y="211667"/>
                    </a:lnTo>
                    <a:cubicBezTo>
                      <a:pt x="7180316" y="94766"/>
                      <a:pt x="7085550" y="0"/>
                      <a:pt x="6968649" y="0"/>
                    </a:cubicBezTo>
                    <a:moveTo>
                      <a:pt x="6749433" y="969998"/>
                    </a:moveTo>
                    <a:cubicBezTo>
                      <a:pt x="6750632" y="961884"/>
                      <a:pt x="6739203" y="958709"/>
                      <a:pt x="6736028" y="966258"/>
                    </a:cubicBezTo>
                    <a:lnTo>
                      <a:pt x="6582004" y="1325598"/>
                    </a:lnTo>
                    <a:cubicBezTo>
                      <a:pt x="6559748" y="1377518"/>
                      <a:pt x="6508672" y="1411161"/>
                      <a:pt x="6452182" y="1411111"/>
                    </a:cubicBezTo>
                    <a:lnTo>
                      <a:pt x="6387130" y="1411111"/>
                    </a:lnTo>
                    <a:cubicBezTo>
                      <a:pt x="6375265" y="1411122"/>
                      <a:pt x="6364191" y="1405168"/>
                      <a:pt x="6357655" y="1395265"/>
                    </a:cubicBezTo>
                    <a:cubicBezTo>
                      <a:pt x="6351120" y="1385363"/>
                      <a:pt x="6350000" y="1372839"/>
                      <a:pt x="6354674" y="1361934"/>
                    </a:cubicBezTo>
                    <a:lnTo>
                      <a:pt x="6545316" y="917222"/>
                    </a:lnTo>
                    <a:lnTo>
                      <a:pt x="6615448" y="741821"/>
                    </a:lnTo>
                    <a:cubicBezTo>
                      <a:pt x="6658318" y="634683"/>
                      <a:pt x="6762094" y="564437"/>
                      <a:pt x="6877491" y="564444"/>
                    </a:cubicBezTo>
                    <a:lnTo>
                      <a:pt x="7059807" y="564444"/>
                    </a:lnTo>
                    <a:cubicBezTo>
                      <a:pt x="7175204" y="564437"/>
                      <a:pt x="7278980" y="634683"/>
                      <a:pt x="7321850" y="741821"/>
                    </a:cubicBezTo>
                    <a:lnTo>
                      <a:pt x="7391982" y="917222"/>
                    </a:lnTo>
                    <a:lnTo>
                      <a:pt x="7582553" y="1361934"/>
                    </a:lnTo>
                    <a:cubicBezTo>
                      <a:pt x="7587228" y="1372839"/>
                      <a:pt x="7586107" y="1385363"/>
                      <a:pt x="7579572" y="1395265"/>
                    </a:cubicBezTo>
                    <a:cubicBezTo>
                      <a:pt x="7573037" y="1405168"/>
                      <a:pt x="7561962" y="1411122"/>
                      <a:pt x="7550097" y="1411111"/>
                    </a:cubicBezTo>
                    <a:lnTo>
                      <a:pt x="7485045" y="1411111"/>
                    </a:lnTo>
                    <a:cubicBezTo>
                      <a:pt x="7428607" y="1411105"/>
                      <a:pt x="7377601" y="1377471"/>
                      <a:pt x="7355364" y="1325598"/>
                    </a:cubicBezTo>
                    <a:lnTo>
                      <a:pt x="7201341" y="966258"/>
                    </a:lnTo>
                    <a:cubicBezTo>
                      <a:pt x="7198095" y="958709"/>
                      <a:pt x="7186736" y="961884"/>
                      <a:pt x="7187865" y="969998"/>
                    </a:cubicBezTo>
                    <a:lnTo>
                      <a:pt x="7250871" y="1411111"/>
                    </a:lnTo>
                    <a:lnTo>
                      <a:pt x="7318252" y="2219607"/>
                    </a:lnTo>
                    <a:cubicBezTo>
                      <a:pt x="7319060" y="2229429"/>
                      <a:pt x="7315722" y="2239141"/>
                      <a:pt x="7309048" y="2246392"/>
                    </a:cubicBezTo>
                    <a:cubicBezTo>
                      <a:pt x="7302374" y="2253643"/>
                      <a:pt x="7292970" y="2257771"/>
                      <a:pt x="7283115" y="2257778"/>
                    </a:cubicBezTo>
                    <a:lnTo>
                      <a:pt x="7229281" y="2257778"/>
                    </a:lnTo>
                    <a:cubicBezTo>
                      <a:pt x="7160299" y="2257786"/>
                      <a:pt x="7101422" y="2207921"/>
                      <a:pt x="7090075" y="2139879"/>
                    </a:cubicBezTo>
                    <a:lnTo>
                      <a:pt x="6975704" y="1452880"/>
                    </a:lnTo>
                    <a:cubicBezTo>
                      <a:pt x="6974364" y="1444978"/>
                      <a:pt x="6963075" y="1444978"/>
                      <a:pt x="6961735" y="1452880"/>
                    </a:cubicBezTo>
                    <a:lnTo>
                      <a:pt x="6847294" y="2139879"/>
                    </a:lnTo>
                    <a:cubicBezTo>
                      <a:pt x="6835942" y="2207948"/>
                      <a:pt x="6777025" y="2257821"/>
                      <a:pt x="6708017" y="2257778"/>
                    </a:cubicBezTo>
                    <a:lnTo>
                      <a:pt x="6654183" y="2257778"/>
                    </a:lnTo>
                    <a:cubicBezTo>
                      <a:pt x="6644328" y="2257771"/>
                      <a:pt x="6634924" y="2253643"/>
                      <a:pt x="6628250" y="2246392"/>
                    </a:cubicBezTo>
                    <a:cubicBezTo>
                      <a:pt x="6621576" y="2239141"/>
                      <a:pt x="6618238" y="2229429"/>
                      <a:pt x="6619046" y="2219607"/>
                    </a:cubicBezTo>
                    <a:lnTo>
                      <a:pt x="6686427" y="1411111"/>
                    </a:lnTo>
                    <a:lnTo>
                      <a:pt x="6749433" y="969998"/>
                    </a:lnTo>
                    <a:moveTo>
                      <a:pt x="8556149" y="0"/>
                    </a:moveTo>
                    <a:cubicBezTo>
                      <a:pt x="8439248" y="0"/>
                      <a:pt x="8344482" y="94766"/>
                      <a:pt x="8344482" y="211667"/>
                    </a:cubicBezTo>
                    <a:lnTo>
                      <a:pt x="8344482" y="282222"/>
                    </a:lnTo>
                    <a:cubicBezTo>
                      <a:pt x="8344482" y="399122"/>
                      <a:pt x="8439248" y="493889"/>
                      <a:pt x="8556149" y="493889"/>
                    </a:cubicBezTo>
                    <a:cubicBezTo>
                      <a:pt x="8673050" y="493889"/>
                      <a:pt x="8767816" y="399122"/>
                      <a:pt x="8767816" y="282222"/>
                    </a:cubicBezTo>
                    <a:lnTo>
                      <a:pt x="8767816" y="211667"/>
                    </a:lnTo>
                    <a:cubicBezTo>
                      <a:pt x="8767816" y="94766"/>
                      <a:pt x="8673050" y="0"/>
                      <a:pt x="8556149" y="0"/>
                    </a:cubicBezTo>
                    <a:moveTo>
                      <a:pt x="8336933" y="969998"/>
                    </a:moveTo>
                    <a:cubicBezTo>
                      <a:pt x="8338132" y="961884"/>
                      <a:pt x="8326703" y="958709"/>
                      <a:pt x="8323528" y="966258"/>
                    </a:cubicBezTo>
                    <a:lnTo>
                      <a:pt x="8169504" y="1325598"/>
                    </a:lnTo>
                    <a:cubicBezTo>
                      <a:pt x="8147248" y="1377518"/>
                      <a:pt x="8096172" y="1411161"/>
                      <a:pt x="8039682" y="1411111"/>
                    </a:cubicBezTo>
                    <a:lnTo>
                      <a:pt x="7974630" y="1411111"/>
                    </a:lnTo>
                    <a:cubicBezTo>
                      <a:pt x="7962766" y="1411122"/>
                      <a:pt x="7951691" y="1405168"/>
                      <a:pt x="7945155" y="1395265"/>
                    </a:cubicBezTo>
                    <a:cubicBezTo>
                      <a:pt x="7938620" y="1385363"/>
                      <a:pt x="7937500" y="1372839"/>
                      <a:pt x="7942175" y="1361934"/>
                    </a:cubicBezTo>
                    <a:lnTo>
                      <a:pt x="8132816" y="917222"/>
                    </a:lnTo>
                    <a:lnTo>
                      <a:pt x="8202948" y="741821"/>
                    </a:lnTo>
                    <a:cubicBezTo>
                      <a:pt x="8245818" y="634683"/>
                      <a:pt x="8349594" y="564437"/>
                      <a:pt x="8464991" y="564444"/>
                    </a:cubicBezTo>
                    <a:lnTo>
                      <a:pt x="8647307" y="564444"/>
                    </a:lnTo>
                    <a:cubicBezTo>
                      <a:pt x="8762704" y="564437"/>
                      <a:pt x="8866480" y="634683"/>
                      <a:pt x="8909350" y="741821"/>
                    </a:cubicBezTo>
                    <a:lnTo>
                      <a:pt x="8979482" y="917222"/>
                    </a:lnTo>
                    <a:lnTo>
                      <a:pt x="9170053" y="1361934"/>
                    </a:lnTo>
                    <a:cubicBezTo>
                      <a:pt x="9174728" y="1372839"/>
                      <a:pt x="9173607" y="1385363"/>
                      <a:pt x="9167072" y="1395265"/>
                    </a:cubicBezTo>
                    <a:cubicBezTo>
                      <a:pt x="9160537" y="1405168"/>
                      <a:pt x="9149462" y="1411122"/>
                      <a:pt x="9137597" y="1411111"/>
                    </a:cubicBezTo>
                    <a:lnTo>
                      <a:pt x="9072545" y="1411111"/>
                    </a:lnTo>
                    <a:cubicBezTo>
                      <a:pt x="9016107" y="1411105"/>
                      <a:pt x="8965101" y="1377471"/>
                      <a:pt x="8942864" y="1325598"/>
                    </a:cubicBezTo>
                    <a:lnTo>
                      <a:pt x="8788841" y="966258"/>
                    </a:lnTo>
                    <a:cubicBezTo>
                      <a:pt x="8785595" y="958709"/>
                      <a:pt x="8774236" y="961884"/>
                      <a:pt x="8775365" y="969998"/>
                    </a:cubicBezTo>
                    <a:lnTo>
                      <a:pt x="8838371" y="1411111"/>
                    </a:lnTo>
                    <a:lnTo>
                      <a:pt x="8905752" y="2219607"/>
                    </a:lnTo>
                    <a:cubicBezTo>
                      <a:pt x="8906560" y="2229429"/>
                      <a:pt x="8903222" y="2239141"/>
                      <a:pt x="8896548" y="2246392"/>
                    </a:cubicBezTo>
                    <a:cubicBezTo>
                      <a:pt x="8889874" y="2253643"/>
                      <a:pt x="8880470" y="2257771"/>
                      <a:pt x="8870615" y="2257778"/>
                    </a:cubicBezTo>
                    <a:lnTo>
                      <a:pt x="8816781" y="2257778"/>
                    </a:lnTo>
                    <a:cubicBezTo>
                      <a:pt x="8747799" y="2257786"/>
                      <a:pt x="8688922" y="2207921"/>
                      <a:pt x="8677575" y="2139879"/>
                    </a:cubicBezTo>
                    <a:lnTo>
                      <a:pt x="8563204" y="1452880"/>
                    </a:lnTo>
                    <a:cubicBezTo>
                      <a:pt x="8561864" y="1444978"/>
                      <a:pt x="8550575" y="1444978"/>
                      <a:pt x="8549235" y="1452880"/>
                    </a:cubicBezTo>
                    <a:lnTo>
                      <a:pt x="8434794" y="2139879"/>
                    </a:lnTo>
                    <a:cubicBezTo>
                      <a:pt x="8423442" y="2207948"/>
                      <a:pt x="8364525" y="2257821"/>
                      <a:pt x="8295517" y="2257778"/>
                    </a:cubicBezTo>
                    <a:lnTo>
                      <a:pt x="8241683" y="2257778"/>
                    </a:lnTo>
                    <a:cubicBezTo>
                      <a:pt x="8231828" y="2257771"/>
                      <a:pt x="8222424" y="2253643"/>
                      <a:pt x="8215750" y="2246392"/>
                    </a:cubicBezTo>
                    <a:cubicBezTo>
                      <a:pt x="8209076" y="2239141"/>
                      <a:pt x="8205738" y="2229429"/>
                      <a:pt x="8206546" y="2219607"/>
                    </a:cubicBezTo>
                    <a:lnTo>
                      <a:pt x="8273927" y="1411111"/>
                    </a:lnTo>
                    <a:lnTo>
                      <a:pt x="8336933" y="969998"/>
                    </a:lnTo>
                    <a:moveTo>
                      <a:pt x="10143649" y="0"/>
                    </a:moveTo>
                    <a:cubicBezTo>
                      <a:pt x="10026748" y="0"/>
                      <a:pt x="9931982" y="94766"/>
                      <a:pt x="9931982" y="211667"/>
                    </a:cubicBezTo>
                    <a:lnTo>
                      <a:pt x="9931982" y="282222"/>
                    </a:lnTo>
                    <a:cubicBezTo>
                      <a:pt x="9931982" y="399122"/>
                      <a:pt x="10026748" y="493889"/>
                      <a:pt x="10143649" y="493889"/>
                    </a:cubicBezTo>
                    <a:cubicBezTo>
                      <a:pt x="10260550" y="493889"/>
                      <a:pt x="10355316" y="399122"/>
                      <a:pt x="10355316" y="282222"/>
                    </a:cubicBezTo>
                    <a:lnTo>
                      <a:pt x="10355316" y="211667"/>
                    </a:lnTo>
                    <a:cubicBezTo>
                      <a:pt x="10355316" y="94766"/>
                      <a:pt x="10260550" y="0"/>
                      <a:pt x="10143649" y="0"/>
                    </a:cubicBezTo>
                    <a:moveTo>
                      <a:pt x="9924433" y="969998"/>
                    </a:moveTo>
                    <a:cubicBezTo>
                      <a:pt x="9925632" y="961884"/>
                      <a:pt x="9914203" y="958709"/>
                      <a:pt x="9911028" y="966258"/>
                    </a:cubicBezTo>
                    <a:lnTo>
                      <a:pt x="9757004" y="1325598"/>
                    </a:lnTo>
                    <a:cubicBezTo>
                      <a:pt x="9734748" y="1377518"/>
                      <a:pt x="9683672" y="1411161"/>
                      <a:pt x="9627182" y="1411111"/>
                    </a:cubicBezTo>
                    <a:lnTo>
                      <a:pt x="9562130" y="1411111"/>
                    </a:lnTo>
                    <a:cubicBezTo>
                      <a:pt x="9550266" y="1411122"/>
                      <a:pt x="9539191" y="1405168"/>
                      <a:pt x="9532655" y="1395265"/>
                    </a:cubicBezTo>
                    <a:cubicBezTo>
                      <a:pt x="9526120" y="1385363"/>
                      <a:pt x="9525000" y="1372839"/>
                      <a:pt x="9529675" y="1361934"/>
                    </a:cubicBezTo>
                    <a:lnTo>
                      <a:pt x="9720316" y="917222"/>
                    </a:lnTo>
                    <a:lnTo>
                      <a:pt x="9790448" y="741821"/>
                    </a:lnTo>
                    <a:cubicBezTo>
                      <a:pt x="9833318" y="634683"/>
                      <a:pt x="9937094" y="564437"/>
                      <a:pt x="10052491" y="564444"/>
                    </a:cubicBezTo>
                    <a:lnTo>
                      <a:pt x="10234807" y="564444"/>
                    </a:lnTo>
                    <a:cubicBezTo>
                      <a:pt x="10350204" y="564437"/>
                      <a:pt x="10453980" y="634683"/>
                      <a:pt x="10496850" y="741821"/>
                    </a:cubicBezTo>
                    <a:lnTo>
                      <a:pt x="10566982" y="917222"/>
                    </a:lnTo>
                    <a:lnTo>
                      <a:pt x="10757553" y="1361934"/>
                    </a:lnTo>
                    <a:cubicBezTo>
                      <a:pt x="10762228" y="1372839"/>
                      <a:pt x="10761107" y="1385363"/>
                      <a:pt x="10754572" y="1395265"/>
                    </a:cubicBezTo>
                    <a:cubicBezTo>
                      <a:pt x="10748037" y="1405168"/>
                      <a:pt x="10736962" y="1411122"/>
                      <a:pt x="10725097" y="1411111"/>
                    </a:cubicBezTo>
                    <a:lnTo>
                      <a:pt x="10660045" y="1411111"/>
                    </a:lnTo>
                    <a:cubicBezTo>
                      <a:pt x="10603607" y="1411105"/>
                      <a:pt x="10552601" y="1377471"/>
                      <a:pt x="10530364" y="1325598"/>
                    </a:cubicBezTo>
                    <a:lnTo>
                      <a:pt x="10376341" y="966258"/>
                    </a:lnTo>
                    <a:cubicBezTo>
                      <a:pt x="10373095" y="958709"/>
                      <a:pt x="10361736" y="961884"/>
                      <a:pt x="10362865" y="969998"/>
                    </a:cubicBezTo>
                    <a:lnTo>
                      <a:pt x="10425871" y="1411111"/>
                    </a:lnTo>
                    <a:lnTo>
                      <a:pt x="10493252" y="2219607"/>
                    </a:lnTo>
                    <a:cubicBezTo>
                      <a:pt x="10494060" y="2229429"/>
                      <a:pt x="10490722" y="2239141"/>
                      <a:pt x="10484048" y="2246392"/>
                    </a:cubicBezTo>
                    <a:cubicBezTo>
                      <a:pt x="10477374" y="2253643"/>
                      <a:pt x="10467970" y="2257771"/>
                      <a:pt x="10458115" y="2257778"/>
                    </a:cubicBezTo>
                    <a:lnTo>
                      <a:pt x="10404281" y="2257778"/>
                    </a:lnTo>
                    <a:cubicBezTo>
                      <a:pt x="10335299" y="2257786"/>
                      <a:pt x="10276422" y="2207921"/>
                      <a:pt x="10265075" y="2139879"/>
                    </a:cubicBezTo>
                    <a:lnTo>
                      <a:pt x="10150704" y="1452880"/>
                    </a:lnTo>
                    <a:cubicBezTo>
                      <a:pt x="10149364" y="1444978"/>
                      <a:pt x="10138075" y="1444978"/>
                      <a:pt x="10136735" y="1452880"/>
                    </a:cubicBezTo>
                    <a:lnTo>
                      <a:pt x="10022294" y="2139879"/>
                    </a:lnTo>
                    <a:cubicBezTo>
                      <a:pt x="10010942" y="2207948"/>
                      <a:pt x="9952025" y="2257821"/>
                      <a:pt x="9883017" y="2257778"/>
                    </a:cubicBezTo>
                    <a:lnTo>
                      <a:pt x="9829183" y="2257778"/>
                    </a:lnTo>
                    <a:cubicBezTo>
                      <a:pt x="9819328" y="2257771"/>
                      <a:pt x="9809924" y="2253643"/>
                      <a:pt x="9803250" y="2246392"/>
                    </a:cubicBezTo>
                    <a:cubicBezTo>
                      <a:pt x="9796576" y="2239141"/>
                      <a:pt x="9793238" y="2229429"/>
                      <a:pt x="9794046" y="2219607"/>
                    </a:cubicBezTo>
                    <a:lnTo>
                      <a:pt x="9861427" y="1411111"/>
                    </a:lnTo>
                    <a:lnTo>
                      <a:pt x="9924433" y="969998"/>
                    </a:lnTo>
                    <a:moveTo>
                      <a:pt x="11731149" y="0"/>
                    </a:moveTo>
                    <a:cubicBezTo>
                      <a:pt x="11614248" y="0"/>
                      <a:pt x="11519482" y="94766"/>
                      <a:pt x="11519482" y="211667"/>
                    </a:cubicBezTo>
                    <a:lnTo>
                      <a:pt x="11519482" y="282222"/>
                    </a:lnTo>
                    <a:cubicBezTo>
                      <a:pt x="11519482" y="399122"/>
                      <a:pt x="11614248" y="493889"/>
                      <a:pt x="11731149" y="493889"/>
                    </a:cubicBezTo>
                    <a:cubicBezTo>
                      <a:pt x="11848050" y="493889"/>
                      <a:pt x="11942816" y="399122"/>
                      <a:pt x="11942816" y="282222"/>
                    </a:cubicBezTo>
                    <a:lnTo>
                      <a:pt x="11942816" y="211667"/>
                    </a:lnTo>
                    <a:cubicBezTo>
                      <a:pt x="11942816" y="94766"/>
                      <a:pt x="11848050" y="0"/>
                      <a:pt x="11731149" y="0"/>
                    </a:cubicBezTo>
                    <a:moveTo>
                      <a:pt x="11511933" y="969998"/>
                    </a:moveTo>
                    <a:cubicBezTo>
                      <a:pt x="11513132" y="961884"/>
                      <a:pt x="11501703" y="958709"/>
                      <a:pt x="11498528" y="966258"/>
                    </a:cubicBezTo>
                    <a:lnTo>
                      <a:pt x="11344504" y="1325598"/>
                    </a:lnTo>
                    <a:cubicBezTo>
                      <a:pt x="11322248" y="1377518"/>
                      <a:pt x="11271172" y="1411161"/>
                      <a:pt x="11214682" y="1411111"/>
                    </a:cubicBezTo>
                    <a:lnTo>
                      <a:pt x="11149630" y="1411111"/>
                    </a:lnTo>
                    <a:cubicBezTo>
                      <a:pt x="11137766" y="1411122"/>
                      <a:pt x="11126691" y="1405168"/>
                      <a:pt x="11120155" y="1395265"/>
                    </a:cubicBezTo>
                    <a:cubicBezTo>
                      <a:pt x="11113620" y="1385363"/>
                      <a:pt x="11112500" y="1372839"/>
                      <a:pt x="11117175" y="1361934"/>
                    </a:cubicBezTo>
                    <a:lnTo>
                      <a:pt x="11307816" y="917222"/>
                    </a:lnTo>
                    <a:lnTo>
                      <a:pt x="11377948" y="741821"/>
                    </a:lnTo>
                    <a:cubicBezTo>
                      <a:pt x="11420818" y="634683"/>
                      <a:pt x="11524594" y="564437"/>
                      <a:pt x="11639991" y="564444"/>
                    </a:cubicBezTo>
                    <a:lnTo>
                      <a:pt x="11822307" y="564444"/>
                    </a:lnTo>
                    <a:cubicBezTo>
                      <a:pt x="11937704" y="564437"/>
                      <a:pt x="12041480" y="634683"/>
                      <a:pt x="12084350" y="741821"/>
                    </a:cubicBezTo>
                    <a:lnTo>
                      <a:pt x="12154482" y="917222"/>
                    </a:lnTo>
                    <a:lnTo>
                      <a:pt x="12345053" y="1361934"/>
                    </a:lnTo>
                    <a:cubicBezTo>
                      <a:pt x="12349728" y="1372839"/>
                      <a:pt x="12348607" y="1385363"/>
                      <a:pt x="12342072" y="1395265"/>
                    </a:cubicBezTo>
                    <a:cubicBezTo>
                      <a:pt x="12335537" y="1405168"/>
                      <a:pt x="12324462" y="1411122"/>
                      <a:pt x="12312597" y="1411111"/>
                    </a:cubicBezTo>
                    <a:lnTo>
                      <a:pt x="12247545" y="1411111"/>
                    </a:lnTo>
                    <a:cubicBezTo>
                      <a:pt x="12191107" y="1411105"/>
                      <a:pt x="12140101" y="1377471"/>
                      <a:pt x="12117864" y="1325598"/>
                    </a:cubicBezTo>
                    <a:lnTo>
                      <a:pt x="11963841" y="966258"/>
                    </a:lnTo>
                    <a:cubicBezTo>
                      <a:pt x="11960595" y="958709"/>
                      <a:pt x="11949236" y="961884"/>
                      <a:pt x="11950365" y="969998"/>
                    </a:cubicBezTo>
                    <a:lnTo>
                      <a:pt x="12013371" y="1411111"/>
                    </a:lnTo>
                    <a:lnTo>
                      <a:pt x="12080752" y="2219607"/>
                    </a:lnTo>
                    <a:cubicBezTo>
                      <a:pt x="12081560" y="2229429"/>
                      <a:pt x="12078222" y="2239141"/>
                      <a:pt x="12071548" y="2246392"/>
                    </a:cubicBezTo>
                    <a:cubicBezTo>
                      <a:pt x="12064874" y="2253643"/>
                      <a:pt x="12055470" y="2257771"/>
                      <a:pt x="12045615" y="2257778"/>
                    </a:cubicBezTo>
                    <a:lnTo>
                      <a:pt x="11991781" y="2257778"/>
                    </a:lnTo>
                    <a:cubicBezTo>
                      <a:pt x="11922799" y="2257786"/>
                      <a:pt x="11863922" y="2207921"/>
                      <a:pt x="11852575" y="2139879"/>
                    </a:cubicBezTo>
                    <a:lnTo>
                      <a:pt x="11738204" y="1452880"/>
                    </a:lnTo>
                    <a:cubicBezTo>
                      <a:pt x="11736864" y="1444978"/>
                      <a:pt x="11725575" y="1444978"/>
                      <a:pt x="11724235" y="1452880"/>
                    </a:cubicBezTo>
                    <a:lnTo>
                      <a:pt x="11609794" y="2139879"/>
                    </a:lnTo>
                    <a:cubicBezTo>
                      <a:pt x="11598442" y="2207948"/>
                      <a:pt x="11539525" y="2257821"/>
                      <a:pt x="11470517" y="2257778"/>
                    </a:cubicBezTo>
                    <a:lnTo>
                      <a:pt x="11416683" y="2257778"/>
                    </a:lnTo>
                    <a:cubicBezTo>
                      <a:pt x="11406828" y="2257771"/>
                      <a:pt x="11397424" y="2253643"/>
                      <a:pt x="11390750" y="2246392"/>
                    </a:cubicBezTo>
                    <a:cubicBezTo>
                      <a:pt x="11384076" y="2239141"/>
                      <a:pt x="11380738" y="2229429"/>
                      <a:pt x="11381546" y="2219607"/>
                    </a:cubicBezTo>
                    <a:lnTo>
                      <a:pt x="11448927" y="1411111"/>
                    </a:lnTo>
                    <a:lnTo>
                      <a:pt x="11511933" y="969998"/>
                    </a:lnTo>
                    <a:moveTo>
                      <a:pt x="13318649" y="0"/>
                    </a:moveTo>
                    <a:cubicBezTo>
                      <a:pt x="13201749" y="0"/>
                      <a:pt x="13106983" y="94766"/>
                      <a:pt x="13106983" y="211667"/>
                    </a:cubicBezTo>
                    <a:lnTo>
                      <a:pt x="13106983" y="282222"/>
                    </a:lnTo>
                    <a:cubicBezTo>
                      <a:pt x="13106983" y="399122"/>
                      <a:pt x="13201749" y="493889"/>
                      <a:pt x="13318649" y="493889"/>
                    </a:cubicBezTo>
                    <a:cubicBezTo>
                      <a:pt x="13435549" y="493889"/>
                      <a:pt x="13530315" y="399122"/>
                      <a:pt x="13530315" y="282222"/>
                    </a:cubicBezTo>
                    <a:lnTo>
                      <a:pt x="13530315" y="211667"/>
                    </a:lnTo>
                    <a:cubicBezTo>
                      <a:pt x="13530315" y="94766"/>
                      <a:pt x="13435549" y="0"/>
                      <a:pt x="13318649" y="0"/>
                    </a:cubicBezTo>
                    <a:moveTo>
                      <a:pt x="13099433" y="969998"/>
                    </a:moveTo>
                    <a:cubicBezTo>
                      <a:pt x="13100633" y="961884"/>
                      <a:pt x="13089203" y="958709"/>
                      <a:pt x="13086028" y="966258"/>
                    </a:cubicBezTo>
                    <a:lnTo>
                      <a:pt x="12932004" y="1325598"/>
                    </a:lnTo>
                    <a:cubicBezTo>
                      <a:pt x="12909748" y="1377518"/>
                      <a:pt x="12858672" y="1411161"/>
                      <a:pt x="12802182" y="1411111"/>
                    </a:cubicBezTo>
                    <a:lnTo>
                      <a:pt x="12737130" y="1411111"/>
                    </a:lnTo>
                    <a:cubicBezTo>
                      <a:pt x="12725266" y="1411122"/>
                      <a:pt x="12714191" y="1405168"/>
                      <a:pt x="12707655" y="1395265"/>
                    </a:cubicBezTo>
                    <a:cubicBezTo>
                      <a:pt x="12701120" y="1385363"/>
                      <a:pt x="12700000" y="1372839"/>
                      <a:pt x="12704675" y="1361934"/>
                    </a:cubicBezTo>
                    <a:lnTo>
                      <a:pt x="12895316" y="917222"/>
                    </a:lnTo>
                    <a:lnTo>
                      <a:pt x="12965448" y="741821"/>
                    </a:lnTo>
                    <a:cubicBezTo>
                      <a:pt x="13008318" y="634683"/>
                      <a:pt x="13112094" y="564437"/>
                      <a:pt x="13227492" y="564444"/>
                    </a:cubicBezTo>
                    <a:lnTo>
                      <a:pt x="13409806" y="564444"/>
                    </a:lnTo>
                    <a:cubicBezTo>
                      <a:pt x="13525204" y="564437"/>
                      <a:pt x="13628980" y="634683"/>
                      <a:pt x="13671851" y="741821"/>
                    </a:cubicBezTo>
                    <a:lnTo>
                      <a:pt x="13741983" y="917222"/>
                    </a:lnTo>
                    <a:lnTo>
                      <a:pt x="13932553" y="1361934"/>
                    </a:lnTo>
                    <a:cubicBezTo>
                      <a:pt x="13937227" y="1372839"/>
                      <a:pt x="13936107" y="1385363"/>
                      <a:pt x="13929573" y="1395265"/>
                    </a:cubicBezTo>
                    <a:cubicBezTo>
                      <a:pt x="13923037" y="1405168"/>
                      <a:pt x="13911962" y="1411122"/>
                      <a:pt x="13900097" y="1411111"/>
                    </a:cubicBezTo>
                    <a:lnTo>
                      <a:pt x="13835045" y="1411111"/>
                    </a:lnTo>
                    <a:cubicBezTo>
                      <a:pt x="13778607" y="1411105"/>
                      <a:pt x="13727601" y="1377471"/>
                      <a:pt x="13705363" y="1325598"/>
                    </a:cubicBezTo>
                    <a:lnTo>
                      <a:pt x="13551342" y="966258"/>
                    </a:lnTo>
                    <a:cubicBezTo>
                      <a:pt x="13548095" y="958709"/>
                      <a:pt x="13536736" y="961884"/>
                      <a:pt x="13537865" y="969998"/>
                    </a:cubicBezTo>
                    <a:lnTo>
                      <a:pt x="13600872" y="1411111"/>
                    </a:lnTo>
                    <a:lnTo>
                      <a:pt x="13668252" y="2219607"/>
                    </a:lnTo>
                    <a:cubicBezTo>
                      <a:pt x="13669060" y="2229429"/>
                      <a:pt x="13665722" y="2239141"/>
                      <a:pt x="13659048" y="2246392"/>
                    </a:cubicBezTo>
                    <a:cubicBezTo>
                      <a:pt x="13652374" y="2253643"/>
                      <a:pt x="13642970" y="2257771"/>
                      <a:pt x="13633115" y="2257778"/>
                    </a:cubicBezTo>
                    <a:lnTo>
                      <a:pt x="13579281" y="2257778"/>
                    </a:lnTo>
                    <a:cubicBezTo>
                      <a:pt x="13510299" y="2257786"/>
                      <a:pt x="13451422" y="2207921"/>
                      <a:pt x="13440076" y="2139879"/>
                    </a:cubicBezTo>
                    <a:lnTo>
                      <a:pt x="13325704" y="1452880"/>
                    </a:lnTo>
                    <a:cubicBezTo>
                      <a:pt x="13324363" y="1444978"/>
                      <a:pt x="13313076" y="1444978"/>
                      <a:pt x="13311735" y="1452880"/>
                    </a:cubicBezTo>
                    <a:lnTo>
                      <a:pt x="13197294" y="2139879"/>
                    </a:lnTo>
                    <a:cubicBezTo>
                      <a:pt x="13185942" y="2207948"/>
                      <a:pt x="13127025" y="2257821"/>
                      <a:pt x="13058017" y="2257778"/>
                    </a:cubicBezTo>
                    <a:lnTo>
                      <a:pt x="13004183" y="2257778"/>
                    </a:lnTo>
                    <a:cubicBezTo>
                      <a:pt x="12994328" y="2257771"/>
                      <a:pt x="12984924" y="2253643"/>
                      <a:pt x="12978250" y="2246392"/>
                    </a:cubicBezTo>
                    <a:cubicBezTo>
                      <a:pt x="12971576" y="2239141"/>
                      <a:pt x="12968239" y="2229429"/>
                      <a:pt x="12969046" y="2219607"/>
                    </a:cubicBezTo>
                    <a:lnTo>
                      <a:pt x="13036427" y="1411111"/>
                    </a:lnTo>
                    <a:lnTo>
                      <a:pt x="13099433" y="969998"/>
                    </a:lnTo>
                    <a:moveTo>
                      <a:pt x="14906149" y="0"/>
                    </a:moveTo>
                    <a:cubicBezTo>
                      <a:pt x="14789249" y="0"/>
                      <a:pt x="14694483" y="94766"/>
                      <a:pt x="14694483" y="211667"/>
                    </a:cubicBezTo>
                    <a:lnTo>
                      <a:pt x="14694483" y="282222"/>
                    </a:lnTo>
                    <a:cubicBezTo>
                      <a:pt x="14694483" y="399122"/>
                      <a:pt x="14789249" y="493889"/>
                      <a:pt x="14906149" y="493889"/>
                    </a:cubicBezTo>
                    <a:cubicBezTo>
                      <a:pt x="15023049" y="493889"/>
                      <a:pt x="15117815" y="399122"/>
                      <a:pt x="15117815" y="282222"/>
                    </a:cubicBezTo>
                    <a:lnTo>
                      <a:pt x="15117815" y="211667"/>
                    </a:lnTo>
                    <a:cubicBezTo>
                      <a:pt x="15117815" y="94766"/>
                      <a:pt x="15023049" y="0"/>
                      <a:pt x="14906149" y="0"/>
                    </a:cubicBezTo>
                    <a:moveTo>
                      <a:pt x="14686933" y="969998"/>
                    </a:moveTo>
                    <a:cubicBezTo>
                      <a:pt x="14688133" y="961884"/>
                      <a:pt x="14676703" y="958709"/>
                      <a:pt x="14673528" y="966258"/>
                    </a:cubicBezTo>
                    <a:lnTo>
                      <a:pt x="14519504" y="1325598"/>
                    </a:lnTo>
                    <a:cubicBezTo>
                      <a:pt x="14497248" y="1377518"/>
                      <a:pt x="14446172" y="1411161"/>
                      <a:pt x="14389683" y="1411111"/>
                    </a:cubicBezTo>
                    <a:lnTo>
                      <a:pt x="14324629" y="1411111"/>
                    </a:lnTo>
                    <a:cubicBezTo>
                      <a:pt x="14312765" y="1411122"/>
                      <a:pt x="14301690" y="1405168"/>
                      <a:pt x="14295155" y="1395265"/>
                    </a:cubicBezTo>
                    <a:cubicBezTo>
                      <a:pt x="14288619" y="1385363"/>
                      <a:pt x="14287500" y="1372839"/>
                      <a:pt x="14292174" y="1361934"/>
                    </a:cubicBezTo>
                    <a:lnTo>
                      <a:pt x="14482815" y="917222"/>
                    </a:lnTo>
                    <a:lnTo>
                      <a:pt x="14552947" y="741821"/>
                    </a:lnTo>
                    <a:cubicBezTo>
                      <a:pt x="14595818" y="634683"/>
                      <a:pt x="14699594" y="564437"/>
                      <a:pt x="14814992" y="564444"/>
                    </a:cubicBezTo>
                    <a:lnTo>
                      <a:pt x="14997306" y="564444"/>
                    </a:lnTo>
                    <a:cubicBezTo>
                      <a:pt x="15112704" y="564437"/>
                      <a:pt x="15216480" y="634683"/>
                      <a:pt x="15259351" y="741821"/>
                    </a:cubicBezTo>
                    <a:lnTo>
                      <a:pt x="15329483" y="917222"/>
                    </a:lnTo>
                    <a:lnTo>
                      <a:pt x="15520053" y="1361934"/>
                    </a:lnTo>
                    <a:cubicBezTo>
                      <a:pt x="15524727" y="1372839"/>
                      <a:pt x="15523607" y="1385363"/>
                      <a:pt x="15517073" y="1395265"/>
                    </a:cubicBezTo>
                    <a:cubicBezTo>
                      <a:pt x="15510537" y="1405168"/>
                      <a:pt x="15499462" y="1411122"/>
                      <a:pt x="15487597" y="1411111"/>
                    </a:cubicBezTo>
                    <a:lnTo>
                      <a:pt x="15422545" y="1411111"/>
                    </a:lnTo>
                    <a:cubicBezTo>
                      <a:pt x="15366107" y="1411105"/>
                      <a:pt x="15315101" y="1377471"/>
                      <a:pt x="15292863" y="1325598"/>
                    </a:cubicBezTo>
                    <a:lnTo>
                      <a:pt x="15138842" y="966258"/>
                    </a:lnTo>
                    <a:cubicBezTo>
                      <a:pt x="15135595" y="958709"/>
                      <a:pt x="15124236" y="961884"/>
                      <a:pt x="15125365" y="969998"/>
                    </a:cubicBezTo>
                    <a:lnTo>
                      <a:pt x="15188372" y="1411111"/>
                    </a:lnTo>
                    <a:lnTo>
                      <a:pt x="15255752" y="2219607"/>
                    </a:lnTo>
                    <a:cubicBezTo>
                      <a:pt x="15256560" y="2229429"/>
                      <a:pt x="15253222" y="2239141"/>
                      <a:pt x="15246548" y="2246392"/>
                    </a:cubicBezTo>
                    <a:cubicBezTo>
                      <a:pt x="15239874" y="2253643"/>
                      <a:pt x="15230470" y="2257771"/>
                      <a:pt x="15220615" y="2257778"/>
                    </a:cubicBezTo>
                    <a:lnTo>
                      <a:pt x="15166781" y="2257778"/>
                    </a:lnTo>
                    <a:cubicBezTo>
                      <a:pt x="15097799" y="2257786"/>
                      <a:pt x="15038922" y="2207921"/>
                      <a:pt x="15027576" y="2139879"/>
                    </a:cubicBezTo>
                    <a:lnTo>
                      <a:pt x="14913204" y="1452880"/>
                    </a:lnTo>
                    <a:cubicBezTo>
                      <a:pt x="14911863" y="1444978"/>
                      <a:pt x="14900576" y="1444978"/>
                      <a:pt x="14899235" y="1452880"/>
                    </a:cubicBezTo>
                    <a:lnTo>
                      <a:pt x="14784794" y="2139879"/>
                    </a:lnTo>
                    <a:cubicBezTo>
                      <a:pt x="14773442" y="2207948"/>
                      <a:pt x="14714525" y="2257821"/>
                      <a:pt x="14645517" y="2257778"/>
                    </a:cubicBezTo>
                    <a:lnTo>
                      <a:pt x="14591683" y="2257778"/>
                    </a:lnTo>
                    <a:cubicBezTo>
                      <a:pt x="14581828" y="2257771"/>
                      <a:pt x="14572425" y="2253643"/>
                      <a:pt x="14565750" y="2246392"/>
                    </a:cubicBezTo>
                    <a:cubicBezTo>
                      <a:pt x="14559076" y="2239141"/>
                      <a:pt x="14555738" y="2229429"/>
                      <a:pt x="14556547" y="2219607"/>
                    </a:cubicBezTo>
                    <a:lnTo>
                      <a:pt x="14623927" y="1411111"/>
                    </a:lnTo>
                    <a:lnTo>
                      <a:pt x="14686933" y="969998"/>
                    </a:lnTo>
                    <a:moveTo>
                      <a:pt x="618649" y="2575278"/>
                    </a:moveTo>
                    <a:cubicBezTo>
                      <a:pt x="501749" y="2575278"/>
                      <a:pt x="406982" y="2670044"/>
                      <a:pt x="406982" y="2786944"/>
                    </a:cubicBezTo>
                    <a:lnTo>
                      <a:pt x="406982" y="2857500"/>
                    </a:lnTo>
                    <a:cubicBezTo>
                      <a:pt x="406982" y="2974400"/>
                      <a:pt x="501749" y="3069167"/>
                      <a:pt x="618649" y="3069167"/>
                    </a:cubicBezTo>
                    <a:cubicBezTo>
                      <a:pt x="735549" y="3069167"/>
                      <a:pt x="830316" y="2974400"/>
                      <a:pt x="830316" y="2857500"/>
                    </a:cubicBezTo>
                    <a:lnTo>
                      <a:pt x="830316" y="2786944"/>
                    </a:lnTo>
                    <a:cubicBezTo>
                      <a:pt x="830316" y="2670044"/>
                      <a:pt x="735549" y="2575278"/>
                      <a:pt x="618649" y="2575278"/>
                    </a:cubicBezTo>
                    <a:moveTo>
                      <a:pt x="399433" y="3545275"/>
                    </a:moveTo>
                    <a:cubicBezTo>
                      <a:pt x="400632" y="3537162"/>
                      <a:pt x="389202" y="3533987"/>
                      <a:pt x="386027" y="3541536"/>
                    </a:cubicBezTo>
                    <a:lnTo>
                      <a:pt x="232005" y="3900875"/>
                    </a:lnTo>
                    <a:cubicBezTo>
                      <a:pt x="209748" y="3952796"/>
                      <a:pt x="158672" y="3986439"/>
                      <a:pt x="102182" y="3986389"/>
                    </a:cubicBezTo>
                    <a:lnTo>
                      <a:pt x="37130" y="3986389"/>
                    </a:lnTo>
                    <a:cubicBezTo>
                      <a:pt x="25266" y="3986399"/>
                      <a:pt x="14190" y="3980445"/>
                      <a:pt x="7655" y="3970543"/>
                    </a:cubicBezTo>
                    <a:cubicBezTo>
                      <a:pt x="1120" y="3960641"/>
                      <a:pt x="0" y="3948116"/>
                      <a:pt x="4675" y="3937212"/>
                    </a:cubicBezTo>
                    <a:lnTo>
                      <a:pt x="195316" y="3492500"/>
                    </a:lnTo>
                    <a:lnTo>
                      <a:pt x="265448" y="3317099"/>
                    </a:lnTo>
                    <a:cubicBezTo>
                      <a:pt x="308318" y="3209961"/>
                      <a:pt x="412094" y="3139715"/>
                      <a:pt x="527491" y="3139722"/>
                    </a:cubicBezTo>
                    <a:lnTo>
                      <a:pt x="709807" y="3139722"/>
                    </a:lnTo>
                    <a:cubicBezTo>
                      <a:pt x="825204" y="3139715"/>
                      <a:pt x="928980" y="3209961"/>
                      <a:pt x="971850" y="3317099"/>
                    </a:cubicBezTo>
                    <a:lnTo>
                      <a:pt x="1041982" y="3492500"/>
                    </a:lnTo>
                    <a:lnTo>
                      <a:pt x="1232553" y="3937212"/>
                    </a:lnTo>
                    <a:cubicBezTo>
                      <a:pt x="1237228" y="3948116"/>
                      <a:pt x="1236108" y="3960641"/>
                      <a:pt x="1229572" y="3970543"/>
                    </a:cubicBezTo>
                    <a:cubicBezTo>
                      <a:pt x="1223037" y="3980445"/>
                      <a:pt x="1211962" y="3986399"/>
                      <a:pt x="1200097" y="3986389"/>
                    </a:cubicBezTo>
                    <a:lnTo>
                      <a:pt x="1135045" y="3986389"/>
                    </a:lnTo>
                    <a:cubicBezTo>
                      <a:pt x="1078607" y="3986383"/>
                      <a:pt x="1027601" y="3952749"/>
                      <a:pt x="1005364" y="3900875"/>
                    </a:cubicBezTo>
                    <a:lnTo>
                      <a:pt x="851341" y="3541536"/>
                    </a:lnTo>
                    <a:cubicBezTo>
                      <a:pt x="848096" y="3533987"/>
                      <a:pt x="836736" y="3537162"/>
                      <a:pt x="837865" y="3545275"/>
                    </a:cubicBezTo>
                    <a:lnTo>
                      <a:pt x="900871" y="3986389"/>
                    </a:lnTo>
                    <a:lnTo>
                      <a:pt x="968252" y="4794885"/>
                    </a:lnTo>
                    <a:cubicBezTo>
                      <a:pt x="969060" y="4804707"/>
                      <a:pt x="965723" y="4814419"/>
                      <a:pt x="959048" y="4821670"/>
                    </a:cubicBezTo>
                    <a:cubicBezTo>
                      <a:pt x="952374" y="4828921"/>
                      <a:pt x="942970" y="4833049"/>
                      <a:pt x="933115" y="4833055"/>
                    </a:cubicBezTo>
                    <a:lnTo>
                      <a:pt x="879281" y="4833055"/>
                    </a:lnTo>
                    <a:cubicBezTo>
                      <a:pt x="810300" y="4833064"/>
                      <a:pt x="751423" y="4783199"/>
                      <a:pt x="740075" y="4715157"/>
                    </a:cubicBezTo>
                    <a:lnTo>
                      <a:pt x="625705" y="4028158"/>
                    </a:lnTo>
                    <a:cubicBezTo>
                      <a:pt x="624364" y="4020255"/>
                      <a:pt x="613075" y="4020255"/>
                      <a:pt x="611735" y="4028158"/>
                    </a:cubicBezTo>
                    <a:lnTo>
                      <a:pt x="497293" y="4715157"/>
                    </a:lnTo>
                    <a:cubicBezTo>
                      <a:pt x="485942" y="4783225"/>
                      <a:pt x="427025" y="4833098"/>
                      <a:pt x="358017" y="4833055"/>
                    </a:cubicBezTo>
                    <a:lnTo>
                      <a:pt x="304183" y="4833055"/>
                    </a:lnTo>
                    <a:cubicBezTo>
                      <a:pt x="294328" y="4833049"/>
                      <a:pt x="284924" y="4828921"/>
                      <a:pt x="278250" y="4821670"/>
                    </a:cubicBezTo>
                    <a:cubicBezTo>
                      <a:pt x="271575" y="4814419"/>
                      <a:pt x="268238" y="4804707"/>
                      <a:pt x="269046" y="4794885"/>
                    </a:cubicBezTo>
                    <a:lnTo>
                      <a:pt x="336427" y="3986389"/>
                    </a:lnTo>
                    <a:lnTo>
                      <a:pt x="399433" y="3545275"/>
                    </a:lnTo>
                    <a:moveTo>
                      <a:pt x="2206149" y="2575278"/>
                    </a:moveTo>
                    <a:cubicBezTo>
                      <a:pt x="2089249" y="2575278"/>
                      <a:pt x="1994482" y="2670044"/>
                      <a:pt x="1994482" y="2786944"/>
                    </a:cubicBezTo>
                    <a:lnTo>
                      <a:pt x="1994482" y="2857500"/>
                    </a:lnTo>
                    <a:cubicBezTo>
                      <a:pt x="1994482" y="2974400"/>
                      <a:pt x="2089249" y="3069167"/>
                      <a:pt x="2206149" y="3069167"/>
                    </a:cubicBezTo>
                    <a:cubicBezTo>
                      <a:pt x="2323049" y="3069167"/>
                      <a:pt x="2417816" y="2974400"/>
                      <a:pt x="2417816" y="2857500"/>
                    </a:cubicBezTo>
                    <a:lnTo>
                      <a:pt x="2417816" y="2786944"/>
                    </a:lnTo>
                    <a:cubicBezTo>
                      <a:pt x="2417816" y="2670044"/>
                      <a:pt x="2323049" y="2575278"/>
                      <a:pt x="2206149" y="2575278"/>
                    </a:cubicBezTo>
                    <a:moveTo>
                      <a:pt x="1986933" y="3545275"/>
                    </a:moveTo>
                    <a:cubicBezTo>
                      <a:pt x="1988132" y="3537162"/>
                      <a:pt x="1976702" y="3533987"/>
                      <a:pt x="1973527" y="3541536"/>
                    </a:cubicBezTo>
                    <a:lnTo>
                      <a:pt x="1819505" y="3900875"/>
                    </a:lnTo>
                    <a:cubicBezTo>
                      <a:pt x="1797248" y="3952796"/>
                      <a:pt x="1746172" y="3986439"/>
                      <a:pt x="1689682" y="3986389"/>
                    </a:cubicBezTo>
                    <a:lnTo>
                      <a:pt x="1624630" y="3986389"/>
                    </a:lnTo>
                    <a:cubicBezTo>
                      <a:pt x="1612766" y="3986399"/>
                      <a:pt x="1601690" y="3980445"/>
                      <a:pt x="1595155" y="3970543"/>
                    </a:cubicBezTo>
                    <a:cubicBezTo>
                      <a:pt x="1588620" y="3960641"/>
                      <a:pt x="1587500" y="3948116"/>
                      <a:pt x="1592175" y="3937212"/>
                    </a:cubicBezTo>
                    <a:lnTo>
                      <a:pt x="1782816" y="3492500"/>
                    </a:lnTo>
                    <a:lnTo>
                      <a:pt x="1852948" y="3317099"/>
                    </a:lnTo>
                    <a:cubicBezTo>
                      <a:pt x="1895818" y="3209961"/>
                      <a:pt x="1999595" y="3139715"/>
                      <a:pt x="2114991" y="3139722"/>
                    </a:cubicBezTo>
                    <a:lnTo>
                      <a:pt x="2297307" y="3139722"/>
                    </a:lnTo>
                    <a:cubicBezTo>
                      <a:pt x="2412703" y="3139715"/>
                      <a:pt x="2516480" y="3209961"/>
                      <a:pt x="2559350" y="3317099"/>
                    </a:cubicBezTo>
                    <a:lnTo>
                      <a:pt x="2629482" y="3492500"/>
                    </a:lnTo>
                    <a:lnTo>
                      <a:pt x="2820053" y="3937212"/>
                    </a:lnTo>
                    <a:cubicBezTo>
                      <a:pt x="2824728" y="3948116"/>
                      <a:pt x="2823608" y="3960641"/>
                      <a:pt x="2817072" y="3970543"/>
                    </a:cubicBezTo>
                    <a:cubicBezTo>
                      <a:pt x="2810537" y="3980445"/>
                      <a:pt x="2799462" y="3986399"/>
                      <a:pt x="2787597" y="3986389"/>
                    </a:cubicBezTo>
                    <a:lnTo>
                      <a:pt x="2722545" y="3986389"/>
                    </a:lnTo>
                    <a:cubicBezTo>
                      <a:pt x="2666107" y="3986383"/>
                      <a:pt x="2615101" y="3952749"/>
                      <a:pt x="2592864" y="3900875"/>
                    </a:cubicBezTo>
                    <a:lnTo>
                      <a:pt x="2438841" y="3541536"/>
                    </a:lnTo>
                    <a:cubicBezTo>
                      <a:pt x="2435596" y="3533987"/>
                      <a:pt x="2424236" y="3537162"/>
                      <a:pt x="2425365" y="3545275"/>
                    </a:cubicBezTo>
                    <a:lnTo>
                      <a:pt x="2488371" y="3986389"/>
                    </a:lnTo>
                    <a:lnTo>
                      <a:pt x="2555752" y="4794885"/>
                    </a:lnTo>
                    <a:cubicBezTo>
                      <a:pt x="2556560" y="4804707"/>
                      <a:pt x="2553223" y="4814419"/>
                      <a:pt x="2546548" y="4821670"/>
                    </a:cubicBezTo>
                    <a:cubicBezTo>
                      <a:pt x="2539874" y="4828921"/>
                      <a:pt x="2530470" y="4833049"/>
                      <a:pt x="2520615" y="4833055"/>
                    </a:cubicBezTo>
                    <a:lnTo>
                      <a:pt x="2466781" y="4833055"/>
                    </a:lnTo>
                    <a:cubicBezTo>
                      <a:pt x="2397800" y="4833064"/>
                      <a:pt x="2338923" y="4783199"/>
                      <a:pt x="2327575" y="4715157"/>
                    </a:cubicBezTo>
                    <a:lnTo>
                      <a:pt x="2213205" y="4028158"/>
                    </a:lnTo>
                    <a:cubicBezTo>
                      <a:pt x="2211864" y="4020255"/>
                      <a:pt x="2200575" y="4020255"/>
                      <a:pt x="2199234" y="4028158"/>
                    </a:cubicBezTo>
                    <a:lnTo>
                      <a:pt x="2084793" y="4715157"/>
                    </a:lnTo>
                    <a:cubicBezTo>
                      <a:pt x="2073442" y="4783225"/>
                      <a:pt x="2014525" y="4833098"/>
                      <a:pt x="1945517" y="4833055"/>
                    </a:cubicBezTo>
                    <a:lnTo>
                      <a:pt x="1891683" y="4833055"/>
                    </a:lnTo>
                    <a:cubicBezTo>
                      <a:pt x="1881828" y="4833049"/>
                      <a:pt x="1872424" y="4828921"/>
                      <a:pt x="1865750" y="4821670"/>
                    </a:cubicBezTo>
                    <a:cubicBezTo>
                      <a:pt x="1859075" y="4814419"/>
                      <a:pt x="1855738" y="4804707"/>
                      <a:pt x="1856546" y="4794885"/>
                    </a:cubicBezTo>
                    <a:lnTo>
                      <a:pt x="1923927" y="3986389"/>
                    </a:lnTo>
                    <a:lnTo>
                      <a:pt x="1986933" y="3545275"/>
                    </a:lnTo>
                    <a:moveTo>
                      <a:pt x="3793649" y="2575278"/>
                    </a:moveTo>
                    <a:cubicBezTo>
                      <a:pt x="3676749" y="2575278"/>
                      <a:pt x="3581982" y="2670044"/>
                      <a:pt x="3581982" y="2786944"/>
                    </a:cubicBezTo>
                    <a:lnTo>
                      <a:pt x="3581982" y="2857500"/>
                    </a:lnTo>
                    <a:cubicBezTo>
                      <a:pt x="3581982" y="2974400"/>
                      <a:pt x="3676749" y="3069167"/>
                      <a:pt x="3793649" y="3069167"/>
                    </a:cubicBezTo>
                    <a:cubicBezTo>
                      <a:pt x="3910549" y="3069167"/>
                      <a:pt x="4005316" y="2974400"/>
                      <a:pt x="4005316" y="2857500"/>
                    </a:cubicBezTo>
                    <a:lnTo>
                      <a:pt x="4005316" y="2786944"/>
                    </a:lnTo>
                    <a:cubicBezTo>
                      <a:pt x="4005316" y="2670044"/>
                      <a:pt x="3910549" y="2575278"/>
                      <a:pt x="3793649" y="2575278"/>
                    </a:cubicBezTo>
                    <a:moveTo>
                      <a:pt x="3574433" y="3545275"/>
                    </a:moveTo>
                    <a:cubicBezTo>
                      <a:pt x="3575632" y="3537162"/>
                      <a:pt x="3564202" y="3533987"/>
                      <a:pt x="3561027" y="3541536"/>
                    </a:cubicBezTo>
                    <a:lnTo>
                      <a:pt x="3407004" y="3900875"/>
                    </a:lnTo>
                    <a:cubicBezTo>
                      <a:pt x="3384748" y="3952796"/>
                      <a:pt x="3333672" y="3986439"/>
                      <a:pt x="3277182" y="3986389"/>
                    </a:cubicBezTo>
                    <a:lnTo>
                      <a:pt x="3212130" y="3986389"/>
                    </a:lnTo>
                    <a:cubicBezTo>
                      <a:pt x="3200266" y="3986399"/>
                      <a:pt x="3189190" y="3980445"/>
                      <a:pt x="3182655" y="3970543"/>
                    </a:cubicBezTo>
                    <a:cubicBezTo>
                      <a:pt x="3176120" y="3960641"/>
                      <a:pt x="3175000" y="3948116"/>
                      <a:pt x="3179675" y="3937212"/>
                    </a:cubicBezTo>
                    <a:lnTo>
                      <a:pt x="3370316" y="3492500"/>
                    </a:lnTo>
                    <a:lnTo>
                      <a:pt x="3440448" y="3317099"/>
                    </a:lnTo>
                    <a:cubicBezTo>
                      <a:pt x="3483318" y="3209961"/>
                      <a:pt x="3587095" y="3139715"/>
                      <a:pt x="3702491" y="3139722"/>
                    </a:cubicBezTo>
                    <a:lnTo>
                      <a:pt x="3884807" y="3139722"/>
                    </a:lnTo>
                    <a:cubicBezTo>
                      <a:pt x="4000203" y="3139715"/>
                      <a:pt x="4103980" y="3209961"/>
                      <a:pt x="4146850" y="3317099"/>
                    </a:cubicBezTo>
                    <a:lnTo>
                      <a:pt x="4216982" y="3492500"/>
                    </a:lnTo>
                    <a:lnTo>
                      <a:pt x="4407553" y="3937212"/>
                    </a:lnTo>
                    <a:cubicBezTo>
                      <a:pt x="4412228" y="3948116"/>
                      <a:pt x="4411107" y="3960641"/>
                      <a:pt x="4404572" y="3970543"/>
                    </a:cubicBezTo>
                    <a:cubicBezTo>
                      <a:pt x="4398037" y="3980445"/>
                      <a:pt x="4386962" y="3986399"/>
                      <a:pt x="4375097" y="3986389"/>
                    </a:cubicBezTo>
                    <a:lnTo>
                      <a:pt x="4310045" y="3986389"/>
                    </a:lnTo>
                    <a:cubicBezTo>
                      <a:pt x="4253607" y="3986383"/>
                      <a:pt x="4202601" y="3952749"/>
                      <a:pt x="4180364" y="3900875"/>
                    </a:cubicBezTo>
                    <a:lnTo>
                      <a:pt x="4026341" y="3541536"/>
                    </a:lnTo>
                    <a:cubicBezTo>
                      <a:pt x="4023096" y="3533987"/>
                      <a:pt x="4011736" y="3537162"/>
                      <a:pt x="4012865" y="3545275"/>
                    </a:cubicBezTo>
                    <a:lnTo>
                      <a:pt x="4075871" y="3986389"/>
                    </a:lnTo>
                    <a:lnTo>
                      <a:pt x="4143252" y="4794885"/>
                    </a:lnTo>
                    <a:cubicBezTo>
                      <a:pt x="4144060" y="4804707"/>
                      <a:pt x="4140723" y="4814419"/>
                      <a:pt x="4134048" y="4821670"/>
                    </a:cubicBezTo>
                    <a:cubicBezTo>
                      <a:pt x="4127374" y="4828921"/>
                      <a:pt x="4117970" y="4833049"/>
                      <a:pt x="4108115" y="4833055"/>
                    </a:cubicBezTo>
                    <a:lnTo>
                      <a:pt x="4054281" y="4833055"/>
                    </a:lnTo>
                    <a:cubicBezTo>
                      <a:pt x="3985299" y="4833064"/>
                      <a:pt x="3926423" y="4783199"/>
                      <a:pt x="3915075" y="4715157"/>
                    </a:cubicBezTo>
                    <a:lnTo>
                      <a:pt x="3800704" y="4028158"/>
                    </a:lnTo>
                    <a:cubicBezTo>
                      <a:pt x="3799364" y="4020255"/>
                      <a:pt x="3788075" y="4020255"/>
                      <a:pt x="3786735" y="4028158"/>
                    </a:cubicBezTo>
                    <a:lnTo>
                      <a:pt x="3672294" y="4715157"/>
                    </a:lnTo>
                    <a:cubicBezTo>
                      <a:pt x="3660942" y="4783225"/>
                      <a:pt x="3602025" y="4833098"/>
                      <a:pt x="3533017" y="4833055"/>
                    </a:cubicBezTo>
                    <a:lnTo>
                      <a:pt x="3479183" y="4833055"/>
                    </a:lnTo>
                    <a:cubicBezTo>
                      <a:pt x="3469328" y="4833049"/>
                      <a:pt x="3459924" y="4828921"/>
                      <a:pt x="3453250" y="4821670"/>
                    </a:cubicBezTo>
                    <a:cubicBezTo>
                      <a:pt x="3446575" y="4814419"/>
                      <a:pt x="3443238" y="4804707"/>
                      <a:pt x="3444046" y="4794885"/>
                    </a:cubicBezTo>
                    <a:lnTo>
                      <a:pt x="3511427" y="3986389"/>
                    </a:lnTo>
                    <a:lnTo>
                      <a:pt x="3574433" y="3545275"/>
                    </a:lnTo>
                    <a:moveTo>
                      <a:pt x="5381149" y="2575278"/>
                    </a:moveTo>
                    <a:cubicBezTo>
                      <a:pt x="5264249" y="2575278"/>
                      <a:pt x="5169482" y="2670044"/>
                      <a:pt x="5169482" y="2786944"/>
                    </a:cubicBezTo>
                    <a:lnTo>
                      <a:pt x="5169482" y="2857500"/>
                    </a:lnTo>
                    <a:cubicBezTo>
                      <a:pt x="5169482" y="2974400"/>
                      <a:pt x="5264249" y="3069167"/>
                      <a:pt x="5381149" y="3069167"/>
                    </a:cubicBezTo>
                    <a:cubicBezTo>
                      <a:pt x="5498049" y="3069167"/>
                      <a:pt x="5592816" y="2974400"/>
                      <a:pt x="5592816" y="2857500"/>
                    </a:cubicBezTo>
                    <a:lnTo>
                      <a:pt x="5592816" y="2786944"/>
                    </a:lnTo>
                    <a:cubicBezTo>
                      <a:pt x="5592816" y="2670044"/>
                      <a:pt x="5498049" y="2575278"/>
                      <a:pt x="5381149" y="2575278"/>
                    </a:cubicBezTo>
                    <a:moveTo>
                      <a:pt x="5161933" y="3545275"/>
                    </a:moveTo>
                    <a:cubicBezTo>
                      <a:pt x="5163132" y="3537162"/>
                      <a:pt x="5151702" y="3533987"/>
                      <a:pt x="5148527" y="3541536"/>
                    </a:cubicBezTo>
                    <a:lnTo>
                      <a:pt x="4994504" y="3900875"/>
                    </a:lnTo>
                    <a:cubicBezTo>
                      <a:pt x="4972248" y="3952796"/>
                      <a:pt x="4921172" y="3986439"/>
                      <a:pt x="4864682" y="3986389"/>
                    </a:cubicBezTo>
                    <a:lnTo>
                      <a:pt x="4799630" y="3986389"/>
                    </a:lnTo>
                    <a:cubicBezTo>
                      <a:pt x="4787765" y="3986399"/>
                      <a:pt x="4776691" y="3980445"/>
                      <a:pt x="4770155" y="3970543"/>
                    </a:cubicBezTo>
                    <a:cubicBezTo>
                      <a:pt x="4763620" y="3960641"/>
                      <a:pt x="4762500" y="3948116"/>
                      <a:pt x="4767174" y="3937212"/>
                    </a:cubicBezTo>
                    <a:lnTo>
                      <a:pt x="4957816" y="3492500"/>
                    </a:lnTo>
                    <a:lnTo>
                      <a:pt x="5027948" y="3317099"/>
                    </a:lnTo>
                    <a:cubicBezTo>
                      <a:pt x="5070818" y="3209961"/>
                      <a:pt x="5174595" y="3139715"/>
                      <a:pt x="5289991" y="3139722"/>
                    </a:cubicBezTo>
                    <a:lnTo>
                      <a:pt x="5472307" y="3139722"/>
                    </a:lnTo>
                    <a:cubicBezTo>
                      <a:pt x="5587703" y="3139715"/>
                      <a:pt x="5691480" y="3209961"/>
                      <a:pt x="5734350" y="3317099"/>
                    </a:cubicBezTo>
                    <a:lnTo>
                      <a:pt x="5804482" y="3492500"/>
                    </a:lnTo>
                    <a:lnTo>
                      <a:pt x="5995053" y="3937212"/>
                    </a:lnTo>
                    <a:cubicBezTo>
                      <a:pt x="5999728" y="3948116"/>
                      <a:pt x="5998607" y="3960641"/>
                      <a:pt x="5992072" y="3970543"/>
                    </a:cubicBezTo>
                    <a:cubicBezTo>
                      <a:pt x="5985537" y="3980445"/>
                      <a:pt x="5974462" y="3986399"/>
                      <a:pt x="5962597" y="3986389"/>
                    </a:cubicBezTo>
                    <a:lnTo>
                      <a:pt x="5897545" y="3986389"/>
                    </a:lnTo>
                    <a:cubicBezTo>
                      <a:pt x="5841107" y="3986383"/>
                      <a:pt x="5790101" y="3952749"/>
                      <a:pt x="5767864" y="3900875"/>
                    </a:cubicBezTo>
                    <a:lnTo>
                      <a:pt x="5613841" y="3541536"/>
                    </a:lnTo>
                    <a:cubicBezTo>
                      <a:pt x="5610596" y="3533987"/>
                      <a:pt x="5599236" y="3537162"/>
                      <a:pt x="5600365" y="3545275"/>
                    </a:cubicBezTo>
                    <a:lnTo>
                      <a:pt x="5663371" y="3986389"/>
                    </a:lnTo>
                    <a:lnTo>
                      <a:pt x="5730752" y="4794885"/>
                    </a:lnTo>
                    <a:cubicBezTo>
                      <a:pt x="5731560" y="4804707"/>
                      <a:pt x="5728223" y="4814419"/>
                      <a:pt x="5721548" y="4821670"/>
                    </a:cubicBezTo>
                    <a:cubicBezTo>
                      <a:pt x="5714874" y="4828921"/>
                      <a:pt x="5705470" y="4833049"/>
                      <a:pt x="5695615" y="4833055"/>
                    </a:cubicBezTo>
                    <a:lnTo>
                      <a:pt x="5641781" y="4833055"/>
                    </a:lnTo>
                    <a:cubicBezTo>
                      <a:pt x="5572799" y="4833064"/>
                      <a:pt x="5513923" y="4783199"/>
                      <a:pt x="5502575" y="4715157"/>
                    </a:cubicBezTo>
                    <a:lnTo>
                      <a:pt x="5388204" y="4028158"/>
                    </a:lnTo>
                    <a:cubicBezTo>
                      <a:pt x="5386864" y="4020255"/>
                      <a:pt x="5375575" y="4020255"/>
                      <a:pt x="5374235" y="4028158"/>
                    </a:cubicBezTo>
                    <a:lnTo>
                      <a:pt x="5259794" y="4715157"/>
                    </a:lnTo>
                    <a:cubicBezTo>
                      <a:pt x="5248442" y="4783225"/>
                      <a:pt x="5189525" y="4833098"/>
                      <a:pt x="5120517" y="4833055"/>
                    </a:cubicBezTo>
                    <a:lnTo>
                      <a:pt x="5066683" y="4833055"/>
                    </a:lnTo>
                    <a:cubicBezTo>
                      <a:pt x="5056828" y="4833049"/>
                      <a:pt x="5047424" y="4828921"/>
                      <a:pt x="5040750" y="4821670"/>
                    </a:cubicBezTo>
                    <a:cubicBezTo>
                      <a:pt x="5034075" y="4814419"/>
                      <a:pt x="5030738" y="4804707"/>
                      <a:pt x="5031546" y="4794885"/>
                    </a:cubicBezTo>
                    <a:lnTo>
                      <a:pt x="5098927" y="3986389"/>
                    </a:lnTo>
                    <a:lnTo>
                      <a:pt x="5161933" y="3545275"/>
                    </a:lnTo>
                    <a:moveTo>
                      <a:pt x="6968649" y="2575278"/>
                    </a:moveTo>
                    <a:cubicBezTo>
                      <a:pt x="6851748" y="2575278"/>
                      <a:pt x="6756982" y="2670044"/>
                      <a:pt x="6756982" y="2786944"/>
                    </a:cubicBezTo>
                    <a:lnTo>
                      <a:pt x="6756982" y="2857500"/>
                    </a:lnTo>
                    <a:cubicBezTo>
                      <a:pt x="6756982" y="2974400"/>
                      <a:pt x="6851748" y="3069167"/>
                      <a:pt x="6968649" y="3069167"/>
                    </a:cubicBezTo>
                    <a:cubicBezTo>
                      <a:pt x="7085550" y="3069167"/>
                      <a:pt x="7180316" y="2974400"/>
                      <a:pt x="7180316" y="2857500"/>
                    </a:cubicBezTo>
                    <a:lnTo>
                      <a:pt x="7180316" y="2786944"/>
                    </a:lnTo>
                    <a:cubicBezTo>
                      <a:pt x="7180316" y="2670044"/>
                      <a:pt x="7085550" y="2575278"/>
                      <a:pt x="6968649" y="2575278"/>
                    </a:cubicBezTo>
                    <a:moveTo>
                      <a:pt x="6749433" y="3545275"/>
                    </a:moveTo>
                    <a:cubicBezTo>
                      <a:pt x="6750632" y="3537162"/>
                      <a:pt x="6739203" y="3533987"/>
                      <a:pt x="6736028" y="3541536"/>
                    </a:cubicBezTo>
                    <a:lnTo>
                      <a:pt x="6582004" y="3900875"/>
                    </a:lnTo>
                    <a:cubicBezTo>
                      <a:pt x="6559748" y="3952796"/>
                      <a:pt x="6508672" y="3986439"/>
                      <a:pt x="6452182" y="3986389"/>
                    </a:cubicBezTo>
                    <a:lnTo>
                      <a:pt x="6387130" y="3986389"/>
                    </a:lnTo>
                    <a:cubicBezTo>
                      <a:pt x="6375265" y="3986399"/>
                      <a:pt x="6364191" y="3980445"/>
                      <a:pt x="6357655" y="3970543"/>
                    </a:cubicBezTo>
                    <a:cubicBezTo>
                      <a:pt x="6351120" y="3960641"/>
                      <a:pt x="6350000" y="3948116"/>
                      <a:pt x="6354674" y="3937212"/>
                    </a:cubicBezTo>
                    <a:lnTo>
                      <a:pt x="6545316" y="3492500"/>
                    </a:lnTo>
                    <a:lnTo>
                      <a:pt x="6615448" y="3317099"/>
                    </a:lnTo>
                    <a:cubicBezTo>
                      <a:pt x="6658318" y="3209961"/>
                      <a:pt x="6762094" y="3139715"/>
                      <a:pt x="6877491" y="3139722"/>
                    </a:cubicBezTo>
                    <a:lnTo>
                      <a:pt x="7059807" y="3139722"/>
                    </a:lnTo>
                    <a:cubicBezTo>
                      <a:pt x="7175204" y="3139715"/>
                      <a:pt x="7278980" y="3209961"/>
                      <a:pt x="7321850" y="3317099"/>
                    </a:cubicBezTo>
                    <a:lnTo>
                      <a:pt x="7391982" y="3492500"/>
                    </a:lnTo>
                    <a:lnTo>
                      <a:pt x="7582553" y="3937212"/>
                    </a:lnTo>
                    <a:cubicBezTo>
                      <a:pt x="7587228" y="3948116"/>
                      <a:pt x="7586107" y="3960641"/>
                      <a:pt x="7579572" y="3970543"/>
                    </a:cubicBezTo>
                    <a:cubicBezTo>
                      <a:pt x="7573037" y="3980445"/>
                      <a:pt x="7561962" y="3986399"/>
                      <a:pt x="7550097" y="3986389"/>
                    </a:cubicBezTo>
                    <a:lnTo>
                      <a:pt x="7485045" y="3986389"/>
                    </a:lnTo>
                    <a:cubicBezTo>
                      <a:pt x="7428607" y="3986383"/>
                      <a:pt x="7377601" y="3952749"/>
                      <a:pt x="7355364" y="3900875"/>
                    </a:cubicBezTo>
                    <a:lnTo>
                      <a:pt x="7201341" y="3541536"/>
                    </a:lnTo>
                    <a:cubicBezTo>
                      <a:pt x="7198095" y="3533987"/>
                      <a:pt x="7186736" y="3537162"/>
                      <a:pt x="7187865" y="3545275"/>
                    </a:cubicBezTo>
                    <a:lnTo>
                      <a:pt x="7250871" y="3986389"/>
                    </a:lnTo>
                    <a:lnTo>
                      <a:pt x="7318252" y="4794885"/>
                    </a:lnTo>
                    <a:cubicBezTo>
                      <a:pt x="7319060" y="4804707"/>
                      <a:pt x="7315722" y="4814419"/>
                      <a:pt x="7309048" y="4821670"/>
                    </a:cubicBezTo>
                    <a:cubicBezTo>
                      <a:pt x="7302374" y="4828921"/>
                      <a:pt x="7292970" y="4833049"/>
                      <a:pt x="7283115" y="4833055"/>
                    </a:cubicBezTo>
                    <a:lnTo>
                      <a:pt x="7229281" y="4833055"/>
                    </a:lnTo>
                    <a:cubicBezTo>
                      <a:pt x="7160299" y="4833064"/>
                      <a:pt x="7101422" y="4783199"/>
                      <a:pt x="7090075" y="4715157"/>
                    </a:cubicBezTo>
                    <a:lnTo>
                      <a:pt x="6975704" y="4028158"/>
                    </a:lnTo>
                    <a:cubicBezTo>
                      <a:pt x="6974364" y="4020255"/>
                      <a:pt x="6963075" y="4020255"/>
                      <a:pt x="6961735" y="4028158"/>
                    </a:cubicBezTo>
                    <a:lnTo>
                      <a:pt x="6847294" y="4715157"/>
                    </a:lnTo>
                    <a:cubicBezTo>
                      <a:pt x="6835942" y="4783225"/>
                      <a:pt x="6777025" y="4833098"/>
                      <a:pt x="6708017" y="4833055"/>
                    </a:cubicBezTo>
                    <a:lnTo>
                      <a:pt x="6654183" y="4833055"/>
                    </a:lnTo>
                    <a:cubicBezTo>
                      <a:pt x="6644328" y="4833049"/>
                      <a:pt x="6634924" y="4828921"/>
                      <a:pt x="6628250" y="4821670"/>
                    </a:cubicBezTo>
                    <a:cubicBezTo>
                      <a:pt x="6621576" y="4814419"/>
                      <a:pt x="6618238" y="4804707"/>
                      <a:pt x="6619046" y="4794885"/>
                    </a:cubicBezTo>
                    <a:lnTo>
                      <a:pt x="6686427" y="3986389"/>
                    </a:lnTo>
                    <a:lnTo>
                      <a:pt x="6749433" y="3545275"/>
                    </a:lnTo>
                    <a:moveTo>
                      <a:pt x="8556149" y="2575278"/>
                    </a:moveTo>
                    <a:cubicBezTo>
                      <a:pt x="8439248" y="2575278"/>
                      <a:pt x="8344482" y="2670044"/>
                      <a:pt x="8344482" y="2786944"/>
                    </a:cubicBezTo>
                    <a:lnTo>
                      <a:pt x="8344482" y="2857500"/>
                    </a:lnTo>
                    <a:cubicBezTo>
                      <a:pt x="8344482" y="2974400"/>
                      <a:pt x="8439248" y="3069167"/>
                      <a:pt x="8556149" y="3069167"/>
                    </a:cubicBezTo>
                    <a:cubicBezTo>
                      <a:pt x="8673050" y="3069167"/>
                      <a:pt x="8767816" y="2974400"/>
                      <a:pt x="8767816" y="2857500"/>
                    </a:cubicBezTo>
                    <a:lnTo>
                      <a:pt x="8767816" y="2786944"/>
                    </a:lnTo>
                    <a:cubicBezTo>
                      <a:pt x="8767816" y="2670044"/>
                      <a:pt x="8673050" y="2575278"/>
                      <a:pt x="8556149" y="2575278"/>
                    </a:cubicBezTo>
                    <a:moveTo>
                      <a:pt x="8336933" y="3545275"/>
                    </a:moveTo>
                    <a:cubicBezTo>
                      <a:pt x="8338132" y="3537162"/>
                      <a:pt x="8326703" y="3533987"/>
                      <a:pt x="8323528" y="3541536"/>
                    </a:cubicBezTo>
                    <a:lnTo>
                      <a:pt x="8169504" y="3900875"/>
                    </a:lnTo>
                    <a:cubicBezTo>
                      <a:pt x="8147248" y="3952796"/>
                      <a:pt x="8096172" y="3986439"/>
                      <a:pt x="8039682" y="3986389"/>
                    </a:cubicBezTo>
                    <a:lnTo>
                      <a:pt x="7974630" y="3986389"/>
                    </a:lnTo>
                    <a:cubicBezTo>
                      <a:pt x="7962766" y="3986399"/>
                      <a:pt x="7951691" y="3980445"/>
                      <a:pt x="7945155" y="3970543"/>
                    </a:cubicBezTo>
                    <a:cubicBezTo>
                      <a:pt x="7938620" y="3960641"/>
                      <a:pt x="7937500" y="3948116"/>
                      <a:pt x="7942175" y="3937212"/>
                    </a:cubicBezTo>
                    <a:lnTo>
                      <a:pt x="8132816" y="3492500"/>
                    </a:lnTo>
                    <a:lnTo>
                      <a:pt x="8202948" y="3317099"/>
                    </a:lnTo>
                    <a:cubicBezTo>
                      <a:pt x="8245818" y="3209961"/>
                      <a:pt x="8349594" y="3139715"/>
                      <a:pt x="8464991" y="3139722"/>
                    </a:cubicBezTo>
                    <a:lnTo>
                      <a:pt x="8647307" y="3139722"/>
                    </a:lnTo>
                    <a:cubicBezTo>
                      <a:pt x="8762704" y="3139715"/>
                      <a:pt x="8866480" y="3209961"/>
                      <a:pt x="8909350" y="3317099"/>
                    </a:cubicBezTo>
                    <a:lnTo>
                      <a:pt x="8979482" y="3492500"/>
                    </a:lnTo>
                    <a:lnTo>
                      <a:pt x="9170053" y="3937212"/>
                    </a:lnTo>
                    <a:cubicBezTo>
                      <a:pt x="9174728" y="3948116"/>
                      <a:pt x="9173607" y="3960641"/>
                      <a:pt x="9167072" y="3970543"/>
                    </a:cubicBezTo>
                    <a:cubicBezTo>
                      <a:pt x="9160537" y="3980445"/>
                      <a:pt x="9149462" y="3986399"/>
                      <a:pt x="9137597" y="3986389"/>
                    </a:cubicBezTo>
                    <a:lnTo>
                      <a:pt x="9072545" y="3986389"/>
                    </a:lnTo>
                    <a:cubicBezTo>
                      <a:pt x="9016107" y="3986383"/>
                      <a:pt x="8965101" y="3952749"/>
                      <a:pt x="8942864" y="3900875"/>
                    </a:cubicBezTo>
                    <a:lnTo>
                      <a:pt x="8788841" y="3541536"/>
                    </a:lnTo>
                    <a:cubicBezTo>
                      <a:pt x="8785595" y="3533987"/>
                      <a:pt x="8774236" y="3537162"/>
                      <a:pt x="8775365" y="3545275"/>
                    </a:cubicBezTo>
                    <a:lnTo>
                      <a:pt x="8838371" y="3986389"/>
                    </a:lnTo>
                    <a:lnTo>
                      <a:pt x="8905752" y="4794885"/>
                    </a:lnTo>
                    <a:cubicBezTo>
                      <a:pt x="8906560" y="4804707"/>
                      <a:pt x="8903222" y="4814419"/>
                      <a:pt x="8896548" y="4821670"/>
                    </a:cubicBezTo>
                    <a:cubicBezTo>
                      <a:pt x="8889874" y="4828921"/>
                      <a:pt x="8880470" y="4833049"/>
                      <a:pt x="8870615" y="4833055"/>
                    </a:cubicBezTo>
                    <a:lnTo>
                      <a:pt x="8816781" y="4833055"/>
                    </a:lnTo>
                    <a:cubicBezTo>
                      <a:pt x="8747799" y="4833064"/>
                      <a:pt x="8688922" y="4783199"/>
                      <a:pt x="8677575" y="4715157"/>
                    </a:cubicBezTo>
                    <a:lnTo>
                      <a:pt x="8563204" y="4028158"/>
                    </a:lnTo>
                    <a:cubicBezTo>
                      <a:pt x="8561864" y="4020255"/>
                      <a:pt x="8550575" y="4020255"/>
                      <a:pt x="8549235" y="4028158"/>
                    </a:cubicBezTo>
                    <a:lnTo>
                      <a:pt x="8434794" y="4715157"/>
                    </a:lnTo>
                    <a:cubicBezTo>
                      <a:pt x="8423442" y="4783225"/>
                      <a:pt x="8364525" y="4833098"/>
                      <a:pt x="8295517" y="4833055"/>
                    </a:cubicBezTo>
                    <a:lnTo>
                      <a:pt x="8241683" y="4833055"/>
                    </a:lnTo>
                    <a:cubicBezTo>
                      <a:pt x="8231828" y="4833049"/>
                      <a:pt x="8222424" y="4828921"/>
                      <a:pt x="8215750" y="4821670"/>
                    </a:cubicBezTo>
                    <a:cubicBezTo>
                      <a:pt x="8209076" y="4814419"/>
                      <a:pt x="8205738" y="4804707"/>
                      <a:pt x="8206546" y="4794885"/>
                    </a:cubicBezTo>
                    <a:lnTo>
                      <a:pt x="8273927" y="3986389"/>
                    </a:lnTo>
                    <a:lnTo>
                      <a:pt x="8336933" y="3545275"/>
                    </a:lnTo>
                    <a:moveTo>
                      <a:pt x="10143649" y="2575278"/>
                    </a:moveTo>
                    <a:cubicBezTo>
                      <a:pt x="10026748" y="2575278"/>
                      <a:pt x="9931982" y="2670044"/>
                      <a:pt x="9931982" y="2786944"/>
                    </a:cubicBezTo>
                    <a:lnTo>
                      <a:pt x="9931982" y="2857500"/>
                    </a:lnTo>
                    <a:cubicBezTo>
                      <a:pt x="9931982" y="2974400"/>
                      <a:pt x="10026748" y="3069167"/>
                      <a:pt x="10143649" y="3069167"/>
                    </a:cubicBezTo>
                    <a:cubicBezTo>
                      <a:pt x="10260550" y="3069167"/>
                      <a:pt x="10355316" y="2974400"/>
                      <a:pt x="10355316" y="2857500"/>
                    </a:cubicBezTo>
                    <a:lnTo>
                      <a:pt x="10355316" y="2786944"/>
                    </a:lnTo>
                    <a:cubicBezTo>
                      <a:pt x="10355316" y="2670044"/>
                      <a:pt x="10260550" y="2575278"/>
                      <a:pt x="10143649" y="2575278"/>
                    </a:cubicBezTo>
                    <a:moveTo>
                      <a:pt x="9924433" y="3545275"/>
                    </a:moveTo>
                    <a:cubicBezTo>
                      <a:pt x="9925632" y="3537162"/>
                      <a:pt x="9914203" y="3533987"/>
                      <a:pt x="9911028" y="3541536"/>
                    </a:cubicBezTo>
                    <a:lnTo>
                      <a:pt x="9757004" y="3900875"/>
                    </a:lnTo>
                    <a:cubicBezTo>
                      <a:pt x="9734748" y="3952796"/>
                      <a:pt x="9683672" y="3986439"/>
                      <a:pt x="9627182" y="3986389"/>
                    </a:cubicBezTo>
                    <a:lnTo>
                      <a:pt x="9562130" y="3986389"/>
                    </a:lnTo>
                    <a:cubicBezTo>
                      <a:pt x="9550266" y="3986399"/>
                      <a:pt x="9539191" y="3980445"/>
                      <a:pt x="9532655" y="3970543"/>
                    </a:cubicBezTo>
                    <a:cubicBezTo>
                      <a:pt x="9526120" y="3960641"/>
                      <a:pt x="9525000" y="3948116"/>
                      <a:pt x="9529675" y="3937212"/>
                    </a:cubicBezTo>
                    <a:lnTo>
                      <a:pt x="9720316" y="3492500"/>
                    </a:lnTo>
                    <a:lnTo>
                      <a:pt x="9790448" y="3317099"/>
                    </a:lnTo>
                    <a:cubicBezTo>
                      <a:pt x="9833318" y="3209961"/>
                      <a:pt x="9937094" y="3139715"/>
                      <a:pt x="10052491" y="3139722"/>
                    </a:cubicBezTo>
                    <a:lnTo>
                      <a:pt x="10234807" y="3139722"/>
                    </a:lnTo>
                    <a:cubicBezTo>
                      <a:pt x="10350204" y="3139715"/>
                      <a:pt x="10453980" y="3209961"/>
                      <a:pt x="10496850" y="3317099"/>
                    </a:cubicBezTo>
                    <a:lnTo>
                      <a:pt x="10566982" y="3492500"/>
                    </a:lnTo>
                    <a:lnTo>
                      <a:pt x="10757553" y="3937212"/>
                    </a:lnTo>
                    <a:cubicBezTo>
                      <a:pt x="10762228" y="3948116"/>
                      <a:pt x="10761107" y="3960641"/>
                      <a:pt x="10754572" y="3970543"/>
                    </a:cubicBezTo>
                    <a:cubicBezTo>
                      <a:pt x="10748037" y="3980445"/>
                      <a:pt x="10736962" y="3986399"/>
                      <a:pt x="10725097" y="3986389"/>
                    </a:cubicBezTo>
                    <a:lnTo>
                      <a:pt x="10660045" y="3986389"/>
                    </a:lnTo>
                    <a:cubicBezTo>
                      <a:pt x="10603607" y="3986383"/>
                      <a:pt x="10552601" y="3952749"/>
                      <a:pt x="10530364" y="3900875"/>
                    </a:cubicBezTo>
                    <a:lnTo>
                      <a:pt x="10376341" y="3541536"/>
                    </a:lnTo>
                    <a:cubicBezTo>
                      <a:pt x="10373095" y="3533987"/>
                      <a:pt x="10361736" y="3537162"/>
                      <a:pt x="10362865" y="3545275"/>
                    </a:cubicBezTo>
                    <a:lnTo>
                      <a:pt x="10425871" y="3986389"/>
                    </a:lnTo>
                    <a:lnTo>
                      <a:pt x="10493252" y="4794885"/>
                    </a:lnTo>
                    <a:cubicBezTo>
                      <a:pt x="10494060" y="4804707"/>
                      <a:pt x="10490722" y="4814419"/>
                      <a:pt x="10484048" y="4821670"/>
                    </a:cubicBezTo>
                    <a:cubicBezTo>
                      <a:pt x="10477374" y="4828921"/>
                      <a:pt x="10467970" y="4833049"/>
                      <a:pt x="10458115" y="4833055"/>
                    </a:cubicBezTo>
                    <a:lnTo>
                      <a:pt x="10404281" y="4833055"/>
                    </a:lnTo>
                    <a:cubicBezTo>
                      <a:pt x="10335299" y="4833064"/>
                      <a:pt x="10276422" y="4783199"/>
                      <a:pt x="10265075" y="4715157"/>
                    </a:cubicBezTo>
                    <a:lnTo>
                      <a:pt x="10150704" y="4028158"/>
                    </a:lnTo>
                    <a:cubicBezTo>
                      <a:pt x="10149364" y="4020255"/>
                      <a:pt x="10138075" y="4020255"/>
                      <a:pt x="10136735" y="4028158"/>
                    </a:cubicBezTo>
                    <a:lnTo>
                      <a:pt x="10022294" y="4715157"/>
                    </a:lnTo>
                    <a:cubicBezTo>
                      <a:pt x="10010942" y="4783225"/>
                      <a:pt x="9952025" y="4833098"/>
                      <a:pt x="9883017" y="4833055"/>
                    </a:cubicBezTo>
                    <a:lnTo>
                      <a:pt x="9829183" y="4833055"/>
                    </a:lnTo>
                    <a:cubicBezTo>
                      <a:pt x="9819328" y="4833049"/>
                      <a:pt x="9809924" y="4828921"/>
                      <a:pt x="9803250" y="4821670"/>
                    </a:cubicBezTo>
                    <a:cubicBezTo>
                      <a:pt x="9796576" y="4814419"/>
                      <a:pt x="9793238" y="4804707"/>
                      <a:pt x="9794046" y="4794885"/>
                    </a:cubicBezTo>
                    <a:lnTo>
                      <a:pt x="9861427" y="3986389"/>
                    </a:lnTo>
                    <a:lnTo>
                      <a:pt x="9924433" y="3545275"/>
                    </a:lnTo>
                    <a:moveTo>
                      <a:pt x="11731149" y="2575278"/>
                    </a:moveTo>
                    <a:cubicBezTo>
                      <a:pt x="11614248" y="2575278"/>
                      <a:pt x="11519482" y="2670044"/>
                      <a:pt x="11519482" y="2786944"/>
                    </a:cubicBezTo>
                    <a:lnTo>
                      <a:pt x="11519482" y="2857500"/>
                    </a:lnTo>
                    <a:cubicBezTo>
                      <a:pt x="11519482" y="2974400"/>
                      <a:pt x="11614248" y="3069167"/>
                      <a:pt x="11731149" y="3069167"/>
                    </a:cubicBezTo>
                    <a:cubicBezTo>
                      <a:pt x="11848050" y="3069167"/>
                      <a:pt x="11942816" y="2974400"/>
                      <a:pt x="11942816" y="2857500"/>
                    </a:cubicBezTo>
                    <a:lnTo>
                      <a:pt x="11942816" y="2786944"/>
                    </a:lnTo>
                    <a:cubicBezTo>
                      <a:pt x="11942816" y="2670044"/>
                      <a:pt x="11848050" y="2575278"/>
                      <a:pt x="11731149" y="2575278"/>
                    </a:cubicBezTo>
                    <a:moveTo>
                      <a:pt x="11511933" y="3545275"/>
                    </a:moveTo>
                    <a:cubicBezTo>
                      <a:pt x="11513132" y="3537162"/>
                      <a:pt x="11501703" y="3533987"/>
                      <a:pt x="11498528" y="3541536"/>
                    </a:cubicBezTo>
                    <a:lnTo>
                      <a:pt x="11344504" y="3900875"/>
                    </a:lnTo>
                    <a:cubicBezTo>
                      <a:pt x="11322248" y="3952796"/>
                      <a:pt x="11271172" y="3986439"/>
                      <a:pt x="11214682" y="3986389"/>
                    </a:cubicBezTo>
                    <a:lnTo>
                      <a:pt x="11149630" y="3986389"/>
                    </a:lnTo>
                    <a:cubicBezTo>
                      <a:pt x="11137766" y="3986399"/>
                      <a:pt x="11126691" y="3980445"/>
                      <a:pt x="11120155" y="3970543"/>
                    </a:cubicBezTo>
                    <a:cubicBezTo>
                      <a:pt x="11113620" y="3960641"/>
                      <a:pt x="11112500" y="3948116"/>
                      <a:pt x="11117175" y="3937212"/>
                    </a:cubicBezTo>
                    <a:lnTo>
                      <a:pt x="11307816" y="3492500"/>
                    </a:lnTo>
                    <a:lnTo>
                      <a:pt x="11377948" y="3317099"/>
                    </a:lnTo>
                    <a:cubicBezTo>
                      <a:pt x="11420818" y="3209961"/>
                      <a:pt x="11524594" y="3139715"/>
                      <a:pt x="11639991" y="3139722"/>
                    </a:cubicBezTo>
                    <a:lnTo>
                      <a:pt x="11822307" y="3139722"/>
                    </a:lnTo>
                    <a:cubicBezTo>
                      <a:pt x="11937704" y="3139715"/>
                      <a:pt x="12041480" y="3209961"/>
                      <a:pt x="12084350" y="3317099"/>
                    </a:cubicBezTo>
                    <a:lnTo>
                      <a:pt x="12154482" y="3492500"/>
                    </a:lnTo>
                    <a:lnTo>
                      <a:pt x="12345053" y="3937212"/>
                    </a:lnTo>
                    <a:cubicBezTo>
                      <a:pt x="12349728" y="3948116"/>
                      <a:pt x="12348607" y="3960641"/>
                      <a:pt x="12342072" y="3970543"/>
                    </a:cubicBezTo>
                    <a:cubicBezTo>
                      <a:pt x="12335537" y="3980445"/>
                      <a:pt x="12324462" y="3986399"/>
                      <a:pt x="12312597" y="3986389"/>
                    </a:cubicBezTo>
                    <a:lnTo>
                      <a:pt x="12247545" y="3986389"/>
                    </a:lnTo>
                    <a:cubicBezTo>
                      <a:pt x="12191107" y="3986383"/>
                      <a:pt x="12140101" y="3952749"/>
                      <a:pt x="12117864" y="3900875"/>
                    </a:cubicBezTo>
                    <a:lnTo>
                      <a:pt x="11963841" y="3541536"/>
                    </a:lnTo>
                    <a:cubicBezTo>
                      <a:pt x="11960595" y="3533987"/>
                      <a:pt x="11949236" y="3537162"/>
                      <a:pt x="11950365" y="3545275"/>
                    </a:cubicBezTo>
                    <a:lnTo>
                      <a:pt x="12013371" y="3986389"/>
                    </a:lnTo>
                    <a:lnTo>
                      <a:pt x="12080752" y="4794885"/>
                    </a:lnTo>
                    <a:cubicBezTo>
                      <a:pt x="12081560" y="4804707"/>
                      <a:pt x="12078222" y="4814419"/>
                      <a:pt x="12071548" y="4821670"/>
                    </a:cubicBezTo>
                    <a:cubicBezTo>
                      <a:pt x="12064874" y="4828921"/>
                      <a:pt x="12055470" y="4833049"/>
                      <a:pt x="12045615" y="4833055"/>
                    </a:cubicBezTo>
                    <a:lnTo>
                      <a:pt x="11991781" y="4833055"/>
                    </a:lnTo>
                    <a:cubicBezTo>
                      <a:pt x="11922799" y="4833064"/>
                      <a:pt x="11863922" y="4783199"/>
                      <a:pt x="11852575" y="4715157"/>
                    </a:cubicBezTo>
                    <a:lnTo>
                      <a:pt x="11738204" y="4028158"/>
                    </a:lnTo>
                    <a:cubicBezTo>
                      <a:pt x="11736864" y="4020255"/>
                      <a:pt x="11725575" y="4020255"/>
                      <a:pt x="11724235" y="4028158"/>
                    </a:cubicBezTo>
                    <a:lnTo>
                      <a:pt x="11609794" y="4715157"/>
                    </a:lnTo>
                    <a:cubicBezTo>
                      <a:pt x="11598442" y="4783225"/>
                      <a:pt x="11539525" y="4833098"/>
                      <a:pt x="11470517" y="4833055"/>
                    </a:cubicBezTo>
                    <a:lnTo>
                      <a:pt x="11416683" y="4833055"/>
                    </a:lnTo>
                    <a:cubicBezTo>
                      <a:pt x="11406828" y="4833049"/>
                      <a:pt x="11397424" y="4828921"/>
                      <a:pt x="11390750" y="4821670"/>
                    </a:cubicBezTo>
                    <a:cubicBezTo>
                      <a:pt x="11384076" y="4814419"/>
                      <a:pt x="11380738" y="4804707"/>
                      <a:pt x="11381546" y="4794885"/>
                    </a:cubicBezTo>
                    <a:lnTo>
                      <a:pt x="11448927" y="3986389"/>
                    </a:lnTo>
                    <a:lnTo>
                      <a:pt x="11511933" y="3545275"/>
                    </a:lnTo>
                    <a:moveTo>
                      <a:pt x="13318649" y="2575278"/>
                    </a:moveTo>
                    <a:cubicBezTo>
                      <a:pt x="13201749" y="2575278"/>
                      <a:pt x="13106983" y="2670044"/>
                      <a:pt x="13106983" y="2786944"/>
                    </a:cubicBezTo>
                    <a:lnTo>
                      <a:pt x="13106983" y="2857500"/>
                    </a:lnTo>
                    <a:cubicBezTo>
                      <a:pt x="13106983" y="2974400"/>
                      <a:pt x="13201749" y="3069167"/>
                      <a:pt x="13318649" y="3069167"/>
                    </a:cubicBezTo>
                    <a:cubicBezTo>
                      <a:pt x="13435549" y="3069167"/>
                      <a:pt x="13530315" y="2974400"/>
                      <a:pt x="13530315" y="2857500"/>
                    </a:cubicBezTo>
                    <a:lnTo>
                      <a:pt x="13530315" y="2786944"/>
                    </a:lnTo>
                    <a:cubicBezTo>
                      <a:pt x="13530315" y="2670044"/>
                      <a:pt x="13435549" y="2575278"/>
                      <a:pt x="13318649" y="2575278"/>
                    </a:cubicBezTo>
                    <a:moveTo>
                      <a:pt x="13099433" y="3545275"/>
                    </a:moveTo>
                    <a:cubicBezTo>
                      <a:pt x="13100633" y="3537162"/>
                      <a:pt x="13089203" y="3533987"/>
                      <a:pt x="13086028" y="3541536"/>
                    </a:cubicBezTo>
                    <a:lnTo>
                      <a:pt x="12932004" y="3900875"/>
                    </a:lnTo>
                    <a:cubicBezTo>
                      <a:pt x="12909748" y="3952796"/>
                      <a:pt x="12858672" y="3986439"/>
                      <a:pt x="12802182" y="3986389"/>
                    </a:cubicBezTo>
                    <a:lnTo>
                      <a:pt x="12737130" y="3986389"/>
                    </a:lnTo>
                    <a:cubicBezTo>
                      <a:pt x="12725266" y="3986399"/>
                      <a:pt x="12714191" y="3980445"/>
                      <a:pt x="12707655" y="3970543"/>
                    </a:cubicBezTo>
                    <a:cubicBezTo>
                      <a:pt x="12701120" y="3960641"/>
                      <a:pt x="12700000" y="3948116"/>
                      <a:pt x="12704675" y="3937212"/>
                    </a:cubicBezTo>
                    <a:lnTo>
                      <a:pt x="12895316" y="3492500"/>
                    </a:lnTo>
                    <a:lnTo>
                      <a:pt x="12965448" y="3317099"/>
                    </a:lnTo>
                    <a:cubicBezTo>
                      <a:pt x="13008318" y="3209961"/>
                      <a:pt x="13112094" y="3139715"/>
                      <a:pt x="13227492" y="3139722"/>
                    </a:cubicBezTo>
                    <a:lnTo>
                      <a:pt x="13409806" y="3139722"/>
                    </a:lnTo>
                    <a:cubicBezTo>
                      <a:pt x="13525204" y="3139715"/>
                      <a:pt x="13628980" y="3209961"/>
                      <a:pt x="13671851" y="3317099"/>
                    </a:cubicBezTo>
                    <a:lnTo>
                      <a:pt x="13741983" y="3492500"/>
                    </a:lnTo>
                    <a:lnTo>
                      <a:pt x="13932553" y="3937212"/>
                    </a:lnTo>
                    <a:cubicBezTo>
                      <a:pt x="13937227" y="3948116"/>
                      <a:pt x="13936107" y="3960641"/>
                      <a:pt x="13929573" y="3970543"/>
                    </a:cubicBezTo>
                    <a:cubicBezTo>
                      <a:pt x="13923037" y="3980445"/>
                      <a:pt x="13911962" y="3986399"/>
                      <a:pt x="13900097" y="3986389"/>
                    </a:cubicBezTo>
                    <a:lnTo>
                      <a:pt x="13835045" y="3986389"/>
                    </a:lnTo>
                    <a:cubicBezTo>
                      <a:pt x="13778607" y="3986383"/>
                      <a:pt x="13727601" y="3952749"/>
                      <a:pt x="13705363" y="3900875"/>
                    </a:cubicBezTo>
                    <a:lnTo>
                      <a:pt x="13551342" y="3541536"/>
                    </a:lnTo>
                    <a:cubicBezTo>
                      <a:pt x="13548095" y="3533987"/>
                      <a:pt x="13536736" y="3537162"/>
                      <a:pt x="13537865" y="3545275"/>
                    </a:cubicBezTo>
                    <a:lnTo>
                      <a:pt x="13600872" y="3986389"/>
                    </a:lnTo>
                    <a:lnTo>
                      <a:pt x="13668252" y="4794885"/>
                    </a:lnTo>
                    <a:cubicBezTo>
                      <a:pt x="13669060" y="4804707"/>
                      <a:pt x="13665722" y="4814419"/>
                      <a:pt x="13659048" y="4821670"/>
                    </a:cubicBezTo>
                    <a:cubicBezTo>
                      <a:pt x="13652374" y="4828921"/>
                      <a:pt x="13642970" y="4833049"/>
                      <a:pt x="13633115" y="4833055"/>
                    </a:cubicBezTo>
                    <a:lnTo>
                      <a:pt x="13579281" y="4833055"/>
                    </a:lnTo>
                    <a:cubicBezTo>
                      <a:pt x="13510299" y="4833064"/>
                      <a:pt x="13451422" y="4783199"/>
                      <a:pt x="13440076" y="4715157"/>
                    </a:cubicBezTo>
                    <a:lnTo>
                      <a:pt x="13325704" y="4028158"/>
                    </a:lnTo>
                    <a:cubicBezTo>
                      <a:pt x="13324363" y="4020255"/>
                      <a:pt x="13313076" y="4020255"/>
                      <a:pt x="13311735" y="4028158"/>
                    </a:cubicBezTo>
                    <a:lnTo>
                      <a:pt x="13197294" y="4715157"/>
                    </a:lnTo>
                    <a:cubicBezTo>
                      <a:pt x="13185942" y="4783225"/>
                      <a:pt x="13127025" y="4833098"/>
                      <a:pt x="13058017" y="4833055"/>
                    </a:cubicBezTo>
                    <a:lnTo>
                      <a:pt x="13004183" y="4833055"/>
                    </a:lnTo>
                    <a:cubicBezTo>
                      <a:pt x="12994328" y="4833049"/>
                      <a:pt x="12984924" y="4828921"/>
                      <a:pt x="12978250" y="4821670"/>
                    </a:cubicBezTo>
                    <a:cubicBezTo>
                      <a:pt x="12971576" y="4814419"/>
                      <a:pt x="12968239" y="4804707"/>
                      <a:pt x="12969046" y="4794885"/>
                    </a:cubicBezTo>
                    <a:lnTo>
                      <a:pt x="13036427" y="3986389"/>
                    </a:lnTo>
                    <a:lnTo>
                      <a:pt x="13099433" y="3545275"/>
                    </a:lnTo>
                    <a:moveTo>
                      <a:pt x="14906149" y="2575278"/>
                    </a:moveTo>
                    <a:cubicBezTo>
                      <a:pt x="14789249" y="2575278"/>
                      <a:pt x="14694483" y="2670044"/>
                      <a:pt x="14694483" y="2786944"/>
                    </a:cubicBezTo>
                    <a:lnTo>
                      <a:pt x="14694483" y="2857500"/>
                    </a:lnTo>
                    <a:cubicBezTo>
                      <a:pt x="14694483" y="2974400"/>
                      <a:pt x="14789249" y="3069167"/>
                      <a:pt x="14906149" y="3069167"/>
                    </a:cubicBezTo>
                    <a:cubicBezTo>
                      <a:pt x="15023049" y="3069167"/>
                      <a:pt x="15117815" y="2974400"/>
                      <a:pt x="15117815" y="2857500"/>
                    </a:cubicBezTo>
                    <a:lnTo>
                      <a:pt x="15117815" y="2786944"/>
                    </a:lnTo>
                    <a:cubicBezTo>
                      <a:pt x="15117815" y="2670044"/>
                      <a:pt x="15023049" y="2575278"/>
                      <a:pt x="14906149" y="2575278"/>
                    </a:cubicBezTo>
                    <a:moveTo>
                      <a:pt x="14686933" y="3545275"/>
                    </a:moveTo>
                    <a:cubicBezTo>
                      <a:pt x="14688133" y="3537162"/>
                      <a:pt x="14676703" y="3533987"/>
                      <a:pt x="14673528" y="3541536"/>
                    </a:cubicBezTo>
                    <a:lnTo>
                      <a:pt x="14519504" y="3900875"/>
                    </a:lnTo>
                    <a:cubicBezTo>
                      <a:pt x="14497248" y="3952796"/>
                      <a:pt x="14446172" y="3986439"/>
                      <a:pt x="14389683" y="3986389"/>
                    </a:cubicBezTo>
                    <a:lnTo>
                      <a:pt x="14324629" y="3986389"/>
                    </a:lnTo>
                    <a:cubicBezTo>
                      <a:pt x="14312765" y="3986399"/>
                      <a:pt x="14301690" y="3980445"/>
                      <a:pt x="14295155" y="3970543"/>
                    </a:cubicBezTo>
                    <a:cubicBezTo>
                      <a:pt x="14288619" y="3960641"/>
                      <a:pt x="14287500" y="3948116"/>
                      <a:pt x="14292174" y="3937212"/>
                    </a:cubicBezTo>
                    <a:lnTo>
                      <a:pt x="14482815" y="3492500"/>
                    </a:lnTo>
                    <a:lnTo>
                      <a:pt x="14552947" y="3317099"/>
                    </a:lnTo>
                    <a:cubicBezTo>
                      <a:pt x="14595818" y="3209961"/>
                      <a:pt x="14699594" y="3139715"/>
                      <a:pt x="14814992" y="3139722"/>
                    </a:cubicBezTo>
                    <a:lnTo>
                      <a:pt x="14997306" y="3139722"/>
                    </a:lnTo>
                    <a:cubicBezTo>
                      <a:pt x="15112704" y="3139715"/>
                      <a:pt x="15216480" y="3209961"/>
                      <a:pt x="15259351" y="3317099"/>
                    </a:cubicBezTo>
                    <a:lnTo>
                      <a:pt x="15329483" y="3492500"/>
                    </a:lnTo>
                    <a:lnTo>
                      <a:pt x="15520053" y="3937212"/>
                    </a:lnTo>
                    <a:cubicBezTo>
                      <a:pt x="15524727" y="3948116"/>
                      <a:pt x="15523607" y="3960641"/>
                      <a:pt x="15517073" y="3970543"/>
                    </a:cubicBezTo>
                    <a:cubicBezTo>
                      <a:pt x="15510537" y="3980445"/>
                      <a:pt x="15499462" y="3986399"/>
                      <a:pt x="15487597" y="3986389"/>
                    </a:cubicBezTo>
                    <a:lnTo>
                      <a:pt x="15422545" y="3986389"/>
                    </a:lnTo>
                    <a:cubicBezTo>
                      <a:pt x="15366107" y="3986383"/>
                      <a:pt x="15315101" y="3952749"/>
                      <a:pt x="15292863" y="3900875"/>
                    </a:cubicBezTo>
                    <a:lnTo>
                      <a:pt x="15138842" y="3541536"/>
                    </a:lnTo>
                    <a:cubicBezTo>
                      <a:pt x="15135595" y="3533987"/>
                      <a:pt x="15124236" y="3537162"/>
                      <a:pt x="15125365" y="3545275"/>
                    </a:cubicBezTo>
                    <a:lnTo>
                      <a:pt x="15188372" y="3986389"/>
                    </a:lnTo>
                    <a:lnTo>
                      <a:pt x="15255752" y="4794885"/>
                    </a:lnTo>
                    <a:cubicBezTo>
                      <a:pt x="15256560" y="4804707"/>
                      <a:pt x="15253222" y="4814419"/>
                      <a:pt x="15246548" y="4821670"/>
                    </a:cubicBezTo>
                    <a:cubicBezTo>
                      <a:pt x="15239874" y="4828921"/>
                      <a:pt x="15230470" y="4833049"/>
                      <a:pt x="15220615" y="4833055"/>
                    </a:cubicBezTo>
                    <a:lnTo>
                      <a:pt x="15166781" y="4833055"/>
                    </a:lnTo>
                    <a:cubicBezTo>
                      <a:pt x="15097799" y="4833064"/>
                      <a:pt x="15038922" y="4783199"/>
                      <a:pt x="15027576" y="4715157"/>
                    </a:cubicBezTo>
                    <a:lnTo>
                      <a:pt x="14913204" y="4028158"/>
                    </a:lnTo>
                    <a:cubicBezTo>
                      <a:pt x="14911863" y="4020255"/>
                      <a:pt x="14900576" y="4020255"/>
                      <a:pt x="14899235" y="4028158"/>
                    </a:cubicBezTo>
                    <a:lnTo>
                      <a:pt x="14784794" y="4715157"/>
                    </a:lnTo>
                    <a:cubicBezTo>
                      <a:pt x="14773442" y="4783225"/>
                      <a:pt x="14714525" y="4833098"/>
                      <a:pt x="14645517" y="4833055"/>
                    </a:cubicBezTo>
                    <a:lnTo>
                      <a:pt x="14591683" y="4833055"/>
                    </a:lnTo>
                    <a:cubicBezTo>
                      <a:pt x="14581828" y="4833049"/>
                      <a:pt x="14572425" y="4828921"/>
                      <a:pt x="14565750" y="4821670"/>
                    </a:cubicBezTo>
                    <a:cubicBezTo>
                      <a:pt x="14559076" y="4814419"/>
                      <a:pt x="14555738" y="4804707"/>
                      <a:pt x="14556547" y="4794885"/>
                    </a:cubicBezTo>
                    <a:lnTo>
                      <a:pt x="14623927" y="3986389"/>
                    </a:lnTo>
                    <a:lnTo>
                      <a:pt x="14686933" y="3545275"/>
                    </a:lnTo>
                    <a:moveTo>
                      <a:pt x="618649" y="5150555"/>
                    </a:moveTo>
                    <a:cubicBezTo>
                      <a:pt x="501749" y="5150555"/>
                      <a:pt x="406982" y="5245322"/>
                      <a:pt x="406982" y="5362222"/>
                    </a:cubicBezTo>
                    <a:lnTo>
                      <a:pt x="406982" y="5432778"/>
                    </a:lnTo>
                    <a:cubicBezTo>
                      <a:pt x="406982" y="5549678"/>
                      <a:pt x="501749" y="5644445"/>
                      <a:pt x="618649" y="5644445"/>
                    </a:cubicBezTo>
                    <a:cubicBezTo>
                      <a:pt x="735549" y="5644445"/>
                      <a:pt x="830316" y="5549678"/>
                      <a:pt x="830316" y="5432778"/>
                    </a:cubicBezTo>
                    <a:lnTo>
                      <a:pt x="830316" y="5362222"/>
                    </a:lnTo>
                    <a:cubicBezTo>
                      <a:pt x="830316" y="5245322"/>
                      <a:pt x="735549" y="5150555"/>
                      <a:pt x="618649" y="5150555"/>
                    </a:cubicBezTo>
                    <a:moveTo>
                      <a:pt x="399433" y="6120553"/>
                    </a:moveTo>
                    <a:cubicBezTo>
                      <a:pt x="400632" y="6112439"/>
                      <a:pt x="389202" y="6109264"/>
                      <a:pt x="386027" y="6116814"/>
                    </a:cubicBezTo>
                    <a:lnTo>
                      <a:pt x="232005" y="6476153"/>
                    </a:lnTo>
                    <a:cubicBezTo>
                      <a:pt x="209748" y="6528074"/>
                      <a:pt x="158672" y="6561717"/>
                      <a:pt x="102182" y="6561667"/>
                    </a:cubicBezTo>
                    <a:lnTo>
                      <a:pt x="37130" y="6561667"/>
                    </a:lnTo>
                    <a:cubicBezTo>
                      <a:pt x="25266" y="6561677"/>
                      <a:pt x="14190" y="6555723"/>
                      <a:pt x="7655" y="6545821"/>
                    </a:cubicBezTo>
                    <a:cubicBezTo>
                      <a:pt x="1120" y="6535918"/>
                      <a:pt x="0" y="6523394"/>
                      <a:pt x="4675" y="6512489"/>
                    </a:cubicBezTo>
                    <a:lnTo>
                      <a:pt x="195316" y="6067778"/>
                    </a:lnTo>
                    <a:lnTo>
                      <a:pt x="265448" y="5892377"/>
                    </a:lnTo>
                    <a:cubicBezTo>
                      <a:pt x="308318" y="5785238"/>
                      <a:pt x="412094" y="5714992"/>
                      <a:pt x="527491" y="5715000"/>
                    </a:cubicBezTo>
                    <a:lnTo>
                      <a:pt x="709807" y="5715000"/>
                    </a:lnTo>
                    <a:cubicBezTo>
                      <a:pt x="825204" y="5714992"/>
                      <a:pt x="928980" y="5785238"/>
                      <a:pt x="971850" y="5892377"/>
                    </a:cubicBezTo>
                    <a:lnTo>
                      <a:pt x="1041982" y="6067778"/>
                    </a:lnTo>
                    <a:lnTo>
                      <a:pt x="1232553" y="6512489"/>
                    </a:lnTo>
                    <a:cubicBezTo>
                      <a:pt x="1237228" y="6523394"/>
                      <a:pt x="1236108" y="6535918"/>
                      <a:pt x="1229572" y="6545821"/>
                    </a:cubicBezTo>
                    <a:cubicBezTo>
                      <a:pt x="1223037" y="6555723"/>
                      <a:pt x="1211962" y="6561677"/>
                      <a:pt x="1200097" y="6561667"/>
                    </a:cubicBezTo>
                    <a:lnTo>
                      <a:pt x="1135045" y="6561667"/>
                    </a:lnTo>
                    <a:cubicBezTo>
                      <a:pt x="1078607" y="6561661"/>
                      <a:pt x="1027601" y="6528026"/>
                      <a:pt x="1005364" y="6476153"/>
                    </a:cubicBezTo>
                    <a:lnTo>
                      <a:pt x="851341" y="6116814"/>
                    </a:lnTo>
                    <a:cubicBezTo>
                      <a:pt x="848096" y="6109264"/>
                      <a:pt x="836736" y="6112439"/>
                      <a:pt x="837865" y="6120553"/>
                    </a:cubicBezTo>
                    <a:lnTo>
                      <a:pt x="900871" y="6561667"/>
                    </a:lnTo>
                    <a:lnTo>
                      <a:pt x="968252" y="7370163"/>
                    </a:lnTo>
                    <a:cubicBezTo>
                      <a:pt x="969060" y="7379984"/>
                      <a:pt x="965723" y="7389697"/>
                      <a:pt x="959048" y="7396948"/>
                    </a:cubicBezTo>
                    <a:cubicBezTo>
                      <a:pt x="952374" y="7404198"/>
                      <a:pt x="942970" y="7408327"/>
                      <a:pt x="933115" y="7408333"/>
                    </a:cubicBezTo>
                    <a:lnTo>
                      <a:pt x="879281" y="7408333"/>
                    </a:lnTo>
                    <a:cubicBezTo>
                      <a:pt x="810300" y="7408342"/>
                      <a:pt x="751423" y="7358477"/>
                      <a:pt x="740075" y="7290435"/>
                    </a:cubicBezTo>
                    <a:lnTo>
                      <a:pt x="625705" y="6603436"/>
                    </a:lnTo>
                    <a:cubicBezTo>
                      <a:pt x="624364" y="6595533"/>
                      <a:pt x="613075" y="6595533"/>
                      <a:pt x="611735" y="6603436"/>
                    </a:cubicBezTo>
                    <a:lnTo>
                      <a:pt x="497293" y="7290435"/>
                    </a:lnTo>
                    <a:cubicBezTo>
                      <a:pt x="485942" y="7358504"/>
                      <a:pt x="427025" y="7408376"/>
                      <a:pt x="358017" y="7408333"/>
                    </a:cubicBezTo>
                    <a:lnTo>
                      <a:pt x="304183" y="7408333"/>
                    </a:lnTo>
                    <a:cubicBezTo>
                      <a:pt x="294328" y="7408327"/>
                      <a:pt x="284924" y="7404198"/>
                      <a:pt x="278250" y="7396948"/>
                    </a:cubicBezTo>
                    <a:cubicBezTo>
                      <a:pt x="271575" y="7389697"/>
                      <a:pt x="268238" y="7379984"/>
                      <a:pt x="269046" y="7370163"/>
                    </a:cubicBezTo>
                    <a:lnTo>
                      <a:pt x="336427" y="6561667"/>
                    </a:lnTo>
                    <a:lnTo>
                      <a:pt x="399433" y="6120553"/>
                    </a:lnTo>
                    <a:moveTo>
                      <a:pt x="2206149" y="5150555"/>
                    </a:moveTo>
                    <a:cubicBezTo>
                      <a:pt x="2089249" y="5150555"/>
                      <a:pt x="1994482" y="5245322"/>
                      <a:pt x="1994482" y="5362222"/>
                    </a:cubicBezTo>
                    <a:lnTo>
                      <a:pt x="1994482" y="5432778"/>
                    </a:lnTo>
                    <a:cubicBezTo>
                      <a:pt x="1994482" y="5549678"/>
                      <a:pt x="2089249" y="5644445"/>
                      <a:pt x="2206149" y="5644445"/>
                    </a:cubicBezTo>
                    <a:cubicBezTo>
                      <a:pt x="2323049" y="5644445"/>
                      <a:pt x="2417816" y="5549678"/>
                      <a:pt x="2417816" y="5432778"/>
                    </a:cubicBezTo>
                    <a:lnTo>
                      <a:pt x="2417816" y="5362222"/>
                    </a:lnTo>
                    <a:cubicBezTo>
                      <a:pt x="2417816" y="5245322"/>
                      <a:pt x="2323049" y="5150555"/>
                      <a:pt x="2206149" y="5150555"/>
                    </a:cubicBezTo>
                    <a:moveTo>
                      <a:pt x="1986933" y="6120553"/>
                    </a:moveTo>
                    <a:cubicBezTo>
                      <a:pt x="1988132" y="6112439"/>
                      <a:pt x="1976702" y="6109264"/>
                      <a:pt x="1973527" y="6116814"/>
                    </a:cubicBezTo>
                    <a:lnTo>
                      <a:pt x="1819505" y="6476153"/>
                    </a:lnTo>
                    <a:cubicBezTo>
                      <a:pt x="1797248" y="6528074"/>
                      <a:pt x="1746172" y="6561717"/>
                      <a:pt x="1689682" y="6561667"/>
                    </a:cubicBezTo>
                    <a:lnTo>
                      <a:pt x="1624630" y="6561667"/>
                    </a:lnTo>
                    <a:cubicBezTo>
                      <a:pt x="1612766" y="6561677"/>
                      <a:pt x="1601690" y="6555723"/>
                      <a:pt x="1595155" y="6545821"/>
                    </a:cubicBezTo>
                    <a:cubicBezTo>
                      <a:pt x="1588620" y="6535918"/>
                      <a:pt x="1587500" y="6523394"/>
                      <a:pt x="1592175" y="6512489"/>
                    </a:cubicBezTo>
                    <a:lnTo>
                      <a:pt x="1782816" y="6067778"/>
                    </a:lnTo>
                    <a:lnTo>
                      <a:pt x="1852948" y="5892377"/>
                    </a:lnTo>
                    <a:cubicBezTo>
                      <a:pt x="1895818" y="5785238"/>
                      <a:pt x="1999595" y="5714992"/>
                      <a:pt x="2114991" y="5715000"/>
                    </a:cubicBezTo>
                    <a:lnTo>
                      <a:pt x="2297307" y="5715000"/>
                    </a:lnTo>
                    <a:cubicBezTo>
                      <a:pt x="2412703" y="5714992"/>
                      <a:pt x="2516480" y="5785238"/>
                      <a:pt x="2559350" y="5892377"/>
                    </a:cubicBezTo>
                    <a:lnTo>
                      <a:pt x="2629482" y="6067778"/>
                    </a:lnTo>
                    <a:lnTo>
                      <a:pt x="2820053" y="6512489"/>
                    </a:lnTo>
                    <a:cubicBezTo>
                      <a:pt x="2824728" y="6523394"/>
                      <a:pt x="2823608" y="6535918"/>
                      <a:pt x="2817072" y="6545821"/>
                    </a:cubicBezTo>
                    <a:cubicBezTo>
                      <a:pt x="2810537" y="6555723"/>
                      <a:pt x="2799462" y="6561677"/>
                      <a:pt x="2787597" y="6561667"/>
                    </a:cubicBezTo>
                    <a:lnTo>
                      <a:pt x="2722545" y="6561667"/>
                    </a:lnTo>
                    <a:cubicBezTo>
                      <a:pt x="2666107" y="6561661"/>
                      <a:pt x="2615101" y="6528026"/>
                      <a:pt x="2592864" y="6476153"/>
                    </a:cubicBezTo>
                    <a:lnTo>
                      <a:pt x="2438841" y="6116814"/>
                    </a:lnTo>
                    <a:cubicBezTo>
                      <a:pt x="2435596" y="6109264"/>
                      <a:pt x="2424236" y="6112439"/>
                      <a:pt x="2425365" y="6120553"/>
                    </a:cubicBezTo>
                    <a:lnTo>
                      <a:pt x="2488371" y="6561667"/>
                    </a:lnTo>
                    <a:lnTo>
                      <a:pt x="2555752" y="7370163"/>
                    </a:lnTo>
                    <a:cubicBezTo>
                      <a:pt x="2556560" y="7379984"/>
                      <a:pt x="2553223" y="7389697"/>
                      <a:pt x="2546548" y="7396948"/>
                    </a:cubicBezTo>
                    <a:cubicBezTo>
                      <a:pt x="2539874" y="7404198"/>
                      <a:pt x="2530470" y="7408327"/>
                      <a:pt x="2520615" y="7408333"/>
                    </a:cubicBezTo>
                    <a:lnTo>
                      <a:pt x="2466781" y="7408333"/>
                    </a:lnTo>
                    <a:cubicBezTo>
                      <a:pt x="2397800" y="7408342"/>
                      <a:pt x="2338923" y="7358477"/>
                      <a:pt x="2327575" y="7290435"/>
                    </a:cubicBezTo>
                    <a:lnTo>
                      <a:pt x="2213205" y="6603436"/>
                    </a:lnTo>
                    <a:cubicBezTo>
                      <a:pt x="2211864" y="6595533"/>
                      <a:pt x="2200575" y="6595533"/>
                      <a:pt x="2199234" y="6603436"/>
                    </a:cubicBezTo>
                    <a:lnTo>
                      <a:pt x="2084793" y="7290435"/>
                    </a:lnTo>
                    <a:cubicBezTo>
                      <a:pt x="2073442" y="7358504"/>
                      <a:pt x="2014525" y="7408376"/>
                      <a:pt x="1945517" y="7408333"/>
                    </a:cubicBezTo>
                    <a:lnTo>
                      <a:pt x="1891683" y="7408333"/>
                    </a:lnTo>
                    <a:cubicBezTo>
                      <a:pt x="1881828" y="7408327"/>
                      <a:pt x="1872424" y="7404198"/>
                      <a:pt x="1865750" y="7396948"/>
                    </a:cubicBezTo>
                    <a:cubicBezTo>
                      <a:pt x="1859075" y="7389697"/>
                      <a:pt x="1855738" y="7379984"/>
                      <a:pt x="1856546" y="7370163"/>
                    </a:cubicBezTo>
                    <a:lnTo>
                      <a:pt x="1923927" y="6561667"/>
                    </a:lnTo>
                    <a:lnTo>
                      <a:pt x="1986933" y="6120553"/>
                    </a:lnTo>
                    <a:moveTo>
                      <a:pt x="3793649" y="5150555"/>
                    </a:moveTo>
                    <a:cubicBezTo>
                      <a:pt x="3676749" y="5150555"/>
                      <a:pt x="3581982" y="5245322"/>
                      <a:pt x="3581982" y="5362222"/>
                    </a:cubicBezTo>
                    <a:lnTo>
                      <a:pt x="3581982" y="5432778"/>
                    </a:lnTo>
                    <a:cubicBezTo>
                      <a:pt x="3581982" y="5549678"/>
                      <a:pt x="3676749" y="5644445"/>
                      <a:pt x="3793649" y="5644445"/>
                    </a:cubicBezTo>
                    <a:cubicBezTo>
                      <a:pt x="3910549" y="5644445"/>
                      <a:pt x="4005316" y="5549678"/>
                      <a:pt x="4005316" y="5432778"/>
                    </a:cubicBezTo>
                    <a:lnTo>
                      <a:pt x="4005316" y="5362222"/>
                    </a:lnTo>
                    <a:cubicBezTo>
                      <a:pt x="4005316" y="5245322"/>
                      <a:pt x="3910549" y="5150555"/>
                      <a:pt x="3793649" y="5150555"/>
                    </a:cubicBezTo>
                    <a:moveTo>
                      <a:pt x="3574433" y="6120553"/>
                    </a:moveTo>
                    <a:cubicBezTo>
                      <a:pt x="3575632" y="6112439"/>
                      <a:pt x="3564202" y="6109264"/>
                      <a:pt x="3561027" y="6116814"/>
                    </a:cubicBezTo>
                    <a:lnTo>
                      <a:pt x="3407004" y="6476153"/>
                    </a:lnTo>
                    <a:cubicBezTo>
                      <a:pt x="3384748" y="6528074"/>
                      <a:pt x="3333672" y="6561717"/>
                      <a:pt x="3277182" y="6561667"/>
                    </a:cubicBezTo>
                    <a:lnTo>
                      <a:pt x="3212130" y="6561667"/>
                    </a:lnTo>
                    <a:cubicBezTo>
                      <a:pt x="3200266" y="6561677"/>
                      <a:pt x="3189190" y="6555723"/>
                      <a:pt x="3182655" y="6545821"/>
                    </a:cubicBezTo>
                    <a:cubicBezTo>
                      <a:pt x="3176120" y="6535918"/>
                      <a:pt x="3175000" y="6523394"/>
                      <a:pt x="3179675" y="6512489"/>
                    </a:cubicBezTo>
                    <a:lnTo>
                      <a:pt x="3370316" y="6067778"/>
                    </a:lnTo>
                    <a:lnTo>
                      <a:pt x="3440448" y="5892377"/>
                    </a:lnTo>
                    <a:cubicBezTo>
                      <a:pt x="3483318" y="5785238"/>
                      <a:pt x="3587095" y="5714992"/>
                      <a:pt x="3702491" y="5715000"/>
                    </a:cubicBezTo>
                    <a:lnTo>
                      <a:pt x="3884807" y="5715000"/>
                    </a:lnTo>
                    <a:cubicBezTo>
                      <a:pt x="4000203" y="5714992"/>
                      <a:pt x="4103980" y="5785238"/>
                      <a:pt x="4146850" y="5892377"/>
                    </a:cubicBezTo>
                    <a:lnTo>
                      <a:pt x="4216982" y="6067778"/>
                    </a:lnTo>
                    <a:lnTo>
                      <a:pt x="4407553" y="6512489"/>
                    </a:lnTo>
                    <a:cubicBezTo>
                      <a:pt x="4412228" y="6523394"/>
                      <a:pt x="4411107" y="6535918"/>
                      <a:pt x="4404572" y="6545821"/>
                    </a:cubicBezTo>
                    <a:cubicBezTo>
                      <a:pt x="4398037" y="6555723"/>
                      <a:pt x="4386962" y="6561677"/>
                      <a:pt x="4375097" y="6561667"/>
                    </a:cubicBezTo>
                    <a:lnTo>
                      <a:pt x="4310045" y="6561667"/>
                    </a:lnTo>
                    <a:cubicBezTo>
                      <a:pt x="4253607" y="6561661"/>
                      <a:pt x="4202601" y="6528026"/>
                      <a:pt x="4180364" y="6476153"/>
                    </a:cubicBezTo>
                    <a:lnTo>
                      <a:pt x="4026341" y="6116814"/>
                    </a:lnTo>
                    <a:cubicBezTo>
                      <a:pt x="4023096" y="6109264"/>
                      <a:pt x="4011736" y="6112439"/>
                      <a:pt x="4012865" y="6120553"/>
                    </a:cubicBezTo>
                    <a:lnTo>
                      <a:pt x="4075871" y="6561667"/>
                    </a:lnTo>
                    <a:lnTo>
                      <a:pt x="4143252" y="7370163"/>
                    </a:lnTo>
                    <a:cubicBezTo>
                      <a:pt x="4144060" y="7379984"/>
                      <a:pt x="4140723" y="7389697"/>
                      <a:pt x="4134048" y="7396948"/>
                    </a:cubicBezTo>
                    <a:cubicBezTo>
                      <a:pt x="4127374" y="7404198"/>
                      <a:pt x="4117970" y="7408327"/>
                      <a:pt x="4108115" y="7408333"/>
                    </a:cubicBezTo>
                    <a:lnTo>
                      <a:pt x="4054281" y="7408333"/>
                    </a:lnTo>
                    <a:cubicBezTo>
                      <a:pt x="3985299" y="7408342"/>
                      <a:pt x="3926423" y="7358477"/>
                      <a:pt x="3915075" y="7290435"/>
                    </a:cubicBezTo>
                    <a:lnTo>
                      <a:pt x="3800704" y="6603436"/>
                    </a:lnTo>
                    <a:cubicBezTo>
                      <a:pt x="3799364" y="6595533"/>
                      <a:pt x="3788075" y="6595533"/>
                      <a:pt x="3786735" y="6603436"/>
                    </a:cubicBezTo>
                    <a:lnTo>
                      <a:pt x="3672294" y="7290435"/>
                    </a:lnTo>
                    <a:cubicBezTo>
                      <a:pt x="3660942" y="7358504"/>
                      <a:pt x="3602025" y="7408376"/>
                      <a:pt x="3533017" y="7408333"/>
                    </a:cubicBezTo>
                    <a:lnTo>
                      <a:pt x="3479183" y="7408333"/>
                    </a:lnTo>
                    <a:cubicBezTo>
                      <a:pt x="3469328" y="7408327"/>
                      <a:pt x="3459924" y="7404198"/>
                      <a:pt x="3453250" y="7396948"/>
                    </a:cubicBezTo>
                    <a:cubicBezTo>
                      <a:pt x="3446575" y="7389697"/>
                      <a:pt x="3443238" y="7379984"/>
                      <a:pt x="3444046" y="7370163"/>
                    </a:cubicBezTo>
                    <a:lnTo>
                      <a:pt x="3511427" y="6561667"/>
                    </a:lnTo>
                    <a:lnTo>
                      <a:pt x="3574433" y="6120553"/>
                    </a:lnTo>
                    <a:moveTo>
                      <a:pt x="5381149" y="5150555"/>
                    </a:moveTo>
                    <a:cubicBezTo>
                      <a:pt x="5264249" y="5150555"/>
                      <a:pt x="5169482" y="5245322"/>
                      <a:pt x="5169482" y="5362222"/>
                    </a:cubicBezTo>
                    <a:lnTo>
                      <a:pt x="5169482" y="5432778"/>
                    </a:lnTo>
                    <a:cubicBezTo>
                      <a:pt x="5169482" y="5549678"/>
                      <a:pt x="5264249" y="5644445"/>
                      <a:pt x="5381149" y="5644445"/>
                    </a:cubicBezTo>
                    <a:cubicBezTo>
                      <a:pt x="5498049" y="5644445"/>
                      <a:pt x="5592816" y="5549678"/>
                      <a:pt x="5592816" y="5432778"/>
                    </a:cubicBezTo>
                    <a:lnTo>
                      <a:pt x="5592816" y="5362222"/>
                    </a:lnTo>
                    <a:cubicBezTo>
                      <a:pt x="5592816" y="5245322"/>
                      <a:pt x="5498049" y="5150555"/>
                      <a:pt x="5381149" y="5150555"/>
                    </a:cubicBezTo>
                    <a:moveTo>
                      <a:pt x="5161933" y="6120553"/>
                    </a:moveTo>
                    <a:cubicBezTo>
                      <a:pt x="5163132" y="6112439"/>
                      <a:pt x="5151702" y="6109264"/>
                      <a:pt x="5148527" y="6116814"/>
                    </a:cubicBezTo>
                    <a:lnTo>
                      <a:pt x="4994504" y="6476153"/>
                    </a:lnTo>
                    <a:cubicBezTo>
                      <a:pt x="4972248" y="6528074"/>
                      <a:pt x="4921172" y="6561717"/>
                      <a:pt x="4864682" y="6561667"/>
                    </a:cubicBezTo>
                    <a:lnTo>
                      <a:pt x="4799630" y="6561667"/>
                    </a:lnTo>
                    <a:cubicBezTo>
                      <a:pt x="4787765" y="6561677"/>
                      <a:pt x="4776691" y="6555723"/>
                      <a:pt x="4770155" y="6545821"/>
                    </a:cubicBezTo>
                    <a:cubicBezTo>
                      <a:pt x="4763620" y="6535918"/>
                      <a:pt x="4762500" y="6523394"/>
                      <a:pt x="4767174" y="6512489"/>
                    </a:cubicBezTo>
                    <a:lnTo>
                      <a:pt x="4957816" y="6067778"/>
                    </a:lnTo>
                    <a:lnTo>
                      <a:pt x="5027948" y="5892377"/>
                    </a:lnTo>
                    <a:cubicBezTo>
                      <a:pt x="5070818" y="5785238"/>
                      <a:pt x="5174595" y="5714992"/>
                      <a:pt x="5289991" y="5715000"/>
                    </a:cubicBezTo>
                    <a:lnTo>
                      <a:pt x="5472307" y="5715000"/>
                    </a:lnTo>
                    <a:cubicBezTo>
                      <a:pt x="5587703" y="5714992"/>
                      <a:pt x="5691480" y="5785238"/>
                      <a:pt x="5734350" y="5892377"/>
                    </a:cubicBezTo>
                    <a:lnTo>
                      <a:pt x="5804482" y="6067778"/>
                    </a:lnTo>
                    <a:lnTo>
                      <a:pt x="5995053" y="6512489"/>
                    </a:lnTo>
                    <a:cubicBezTo>
                      <a:pt x="5999728" y="6523394"/>
                      <a:pt x="5998607" y="6535918"/>
                      <a:pt x="5992072" y="6545821"/>
                    </a:cubicBezTo>
                    <a:cubicBezTo>
                      <a:pt x="5985537" y="6555723"/>
                      <a:pt x="5974462" y="6561677"/>
                      <a:pt x="5962597" y="6561667"/>
                    </a:cubicBezTo>
                    <a:lnTo>
                      <a:pt x="5897545" y="6561667"/>
                    </a:lnTo>
                    <a:cubicBezTo>
                      <a:pt x="5841107" y="6561661"/>
                      <a:pt x="5790101" y="6528026"/>
                      <a:pt x="5767864" y="6476153"/>
                    </a:cubicBezTo>
                    <a:lnTo>
                      <a:pt x="5613841" y="6116814"/>
                    </a:lnTo>
                    <a:cubicBezTo>
                      <a:pt x="5610596" y="6109264"/>
                      <a:pt x="5599236" y="6112439"/>
                      <a:pt x="5600365" y="6120553"/>
                    </a:cubicBezTo>
                    <a:lnTo>
                      <a:pt x="5663371" y="6561667"/>
                    </a:lnTo>
                    <a:lnTo>
                      <a:pt x="5730752" y="7370163"/>
                    </a:lnTo>
                    <a:cubicBezTo>
                      <a:pt x="5731560" y="7379984"/>
                      <a:pt x="5728223" y="7389697"/>
                      <a:pt x="5721548" y="7396948"/>
                    </a:cubicBezTo>
                    <a:cubicBezTo>
                      <a:pt x="5714874" y="7404198"/>
                      <a:pt x="5705470" y="7408327"/>
                      <a:pt x="5695615" y="7408333"/>
                    </a:cubicBezTo>
                    <a:lnTo>
                      <a:pt x="5641781" y="7408333"/>
                    </a:lnTo>
                    <a:cubicBezTo>
                      <a:pt x="5572799" y="7408342"/>
                      <a:pt x="5513923" y="7358477"/>
                      <a:pt x="5502575" y="7290435"/>
                    </a:cubicBezTo>
                    <a:lnTo>
                      <a:pt x="5388204" y="6603436"/>
                    </a:lnTo>
                    <a:cubicBezTo>
                      <a:pt x="5386864" y="6595533"/>
                      <a:pt x="5375575" y="6595533"/>
                      <a:pt x="5374235" y="6603436"/>
                    </a:cubicBezTo>
                    <a:lnTo>
                      <a:pt x="5259794" y="7290435"/>
                    </a:lnTo>
                    <a:cubicBezTo>
                      <a:pt x="5248442" y="7358504"/>
                      <a:pt x="5189525" y="7408376"/>
                      <a:pt x="5120517" y="7408333"/>
                    </a:cubicBezTo>
                    <a:lnTo>
                      <a:pt x="5066683" y="7408333"/>
                    </a:lnTo>
                    <a:cubicBezTo>
                      <a:pt x="5056828" y="7408327"/>
                      <a:pt x="5047424" y="7404198"/>
                      <a:pt x="5040750" y="7396948"/>
                    </a:cubicBezTo>
                    <a:cubicBezTo>
                      <a:pt x="5034075" y="7389697"/>
                      <a:pt x="5030738" y="7379984"/>
                      <a:pt x="5031546" y="7370163"/>
                    </a:cubicBezTo>
                    <a:lnTo>
                      <a:pt x="5098927" y="6561667"/>
                    </a:lnTo>
                    <a:lnTo>
                      <a:pt x="5161933" y="6120553"/>
                    </a:lnTo>
                    <a:moveTo>
                      <a:pt x="6968649" y="5150555"/>
                    </a:moveTo>
                    <a:cubicBezTo>
                      <a:pt x="6851748" y="5150555"/>
                      <a:pt x="6756982" y="5245322"/>
                      <a:pt x="6756982" y="5362222"/>
                    </a:cubicBezTo>
                    <a:lnTo>
                      <a:pt x="6756982" y="5432778"/>
                    </a:lnTo>
                    <a:cubicBezTo>
                      <a:pt x="6756982" y="5549678"/>
                      <a:pt x="6851748" y="5644445"/>
                      <a:pt x="6968649" y="5644445"/>
                    </a:cubicBezTo>
                    <a:cubicBezTo>
                      <a:pt x="7085550" y="5644445"/>
                      <a:pt x="7180316" y="5549678"/>
                      <a:pt x="7180316" y="5432778"/>
                    </a:cubicBezTo>
                    <a:lnTo>
                      <a:pt x="7180316" y="5362222"/>
                    </a:lnTo>
                    <a:cubicBezTo>
                      <a:pt x="7180316" y="5245322"/>
                      <a:pt x="7085550" y="5150555"/>
                      <a:pt x="6968649" y="5150555"/>
                    </a:cubicBezTo>
                    <a:moveTo>
                      <a:pt x="6749433" y="6120553"/>
                    </a:moveTo>
                    <a:cubicBezTo>
                      <a:pt x="6750632" y="6112439"/>
                      <a:pt x="6739203" y="6109264"/>
                      <a:pt x="6736028" y="6116814"/>
                    </a:cubicBezTo>
                    <a:lnTo>
                      <a:pt x="6582004" y="6476153"/>
                    </a:lnTo>
                    <a:cubicBezTo>
                      <a:pt x="6559748" y="6528074"/>
                      <a:pt x="6508672" y="6561717"/>
                      <a:pt x="6452182" y="6561667"/>
                    </a:cubicBezTo>
                    <a:lnTo>
                      <a:pt x="6387130" y="6561667"/>
                    </a:lnTo>
                    <a:cubicBezTo>
                      <a:pt x="6375265" y="6561677"/>
                      <a:pt x="6364191" y="6555723"/>
                      <a:pt x="6357655" y="6545821"/>
                    </a:cubicBezTo>
                    <a:cubicBezTo>
                      <a:pt x="6351120" y="6535918"/>
                      <a:pt x="6350000" y="6523394"/>
                      <a:pt x="6354674" y="6512489"/>
                    </a:cubicBezTo>
                    <a:lnTo>
                      <a:pt x="6545316" y="6067778"/>
                    </a:lnTo>
                    <a:lnTo>
                      <a:pt x="6615448" y="5892377"/>
                    </a:lnTo>
                    <a:cubicBezTo>
                      <a:pt x="6658318" y="5785238"/>
                      <a:pt x="6762094" y="5714992"/>
                      <a:pt x="6877491" y="5715000"/>
                    </a:cubicBezTo>
                    <a:lnTo>
                      <a:pt x="7059807" y="5715000"/>
                    </a:lnTo>
                    <a:cubicBezTo>
                      <a:pt x="7175204" y="5714992"/>
                      <a:pt x="7278980" y="5785238"/>
                      <a:pt x="7321850" y="5892377"/>
                    </a:cubicBezTo>
                    <a:lnTo>
                      <a:pt x="7391982" y="6067778"/>
                    </a:lnTo>
                    <a:lnTo>
                      <a:pt x="7582553" y="6512489"/>
                    </a:lnTo>
                    <a:cubicBezTo>
                      <a:pt x="7587228" y="6523394"/>
                      <a:pt x="7586107" y="6535918"/>
                      <a:pt x="7579572" y="6545821"/>
                    </a:cubicBezTo>
                    <a:cubicBezTo>
                      <a:pt x="7573037" y="6555723"/>
                      <a:pt x="7561962" y="6561677"/>
                      <a:pt x="7550097" y="6561667"/>
                    </a:cubicBezTo>
                    <a:lnTo>
                      <a:pt x="7485045" y="6561667"/>
                    </a:lnTo>
                    <a:cubicBezTo>
                      <a:pt x="7428607" y="6561661"/>
                      <a:pt x="7377601" y="6528026"/>
                      <a:pt x="7355364" y="6476153"/>
                    </a:cubicBezTo>
                    <a:lnTo>
                      <a:pt x="7201341" y="6116814"/>
                    </a:lnTo>
                    <a:cubicBezTo>
                      <a:pt x="7198095" y="6109264"/>
                      <a:pt x="7186736" y="6112439"/>
                      <a:pt x="7187865" y="6120553"/>
                    </a:cubicBezTo>
                    <a:lnTo>
                      <a:pt x="7250871" y="6561667"/>
                    </a:lnTo>
                    <a:lnTo>
                      <a:pt x="7318252" y="7370163"/>
                    </a:lnTo>
                    <a:cubicBezTo>
                      <a:pt x="7319060" y="7379984"/>
                      <a:pt x="7315722" y="7389697"/>
                      <a:pt x="7309048" y="7396948"/>
                    </a:cubicBezTo>
                    <a:cubicBezTo>
                      <a:pt x="7302374" y="7404198"/>
                      <a:pt x="7292970" y="7408327"/>
                      <a:pt x="7283115" y="7408333"/>
                    </a:cubicBezTo>
                    <a:lnTo>
                      <a:pt x="7229281" y="7408333"/>
                    </a:lnTo>
                    <a:cubicBezTo>
                      <a:pt x="7160299" y="7408342"/>
                      <a:pt x="7101422" y="7358477"/>
                      <a:pt x="7090075" y="7290435"/>
                    </a:cubicBezTo>
                    <a:lnTo>
                      <a:pt x="6975704" y="6603436"/>
                    </a:lnTo>
                    <a:cubicBezTo>
                      <a:pt x="6974364" y="6595533"/>
                      <a:pt x="6963075" y="6595533"/>
                      <a:pt x="6961735" y="6603436"/>
                    </a:cubicBezTo>
                    <a:lnTo>
                      <a:pt x="6847294" y="7290435"/>
                    </a:lnTo>
                    <a:cubicBezTo>
                      <a:pt x="6835942" y="7358504"/>
                      <a:pt x="6777025" y="7408376"/>
                      <a:pt x="6708017" y="7408333"/>
                    </a:cubicBezTo>
                    <a:lnTo>
                      <a:pt x="6654183" y="7408333"/>
                    </a:lnTo>
                    <a:cubicBezTo>
                      <a:pt x="6644328" y="7408327"/>
                      <a:pt x="6634924" y="7404198"/>
                      <a:pt x="6628250" y="7396948"/>
                    </a:cubicBezTo>
                    <a:cubicBezTo>
                      <a:pt x="6621576" y="7389697"/>
                      <a:pt x="6618238" y="7379984"/>
                      <a:pt x="6619046" y="7370163"/>
                    </a:cubicBezTo>
                    <a:lnTo>
                      <a:pt x="6686427" y="6561667"/>
                    </a:lnTo>
                    <a:lnTo>
                      <a:pt x="6749433" y="6120553"/>
                    </a:lnTo>
                    <a:moveTo>
                      <a:pt x="8556149" y="5150555"/>
                    </a:moveTo>
                    <a:cubicBezTo>
                      <a:pt x="8439248" y="5150555"/>
                      <a:pt x="8344482" y="5245322"/>
                      <a:pt x="8344482" y="5362222"/>
                    </a:cubicBezTo>
                    <a:lnTo>
                      <a:pt x="8344482" y="5432778"/>
                    </a:lnTo>
                    <a:cubicBezTo>
                      <a:pt x="8344482" y="5549678"/>
                      <a:pt x="8439248" y="5644445"/>
                      <a:pt x="8556149" y="5644445"/>
                    </a:cubicBezTo>
                    <a:cubicBezTo>
                      <a:pt x="8673050" y="5644445"/>
                      <a:pt x="8767816" y="5549678"/>
                      <a:pt x="8767816" y="5432778"/>
                    </a:cubicBezTo>
                    <a:lnTo>
                      <a:pt x="8767816" y="5362222"/>
                    </a:lnTo>
                    <a:cubicBezTo>
                      <a:pt x="8767816" y="5245322"/>
                      <a:pt x="8673050" y="5150555"/>
                      <a:pt x="8556149" y="5150555"/>
                    </a:cubicBezTo>
                    <a:moveTo>
                      <a:pt x="8336933" y="6120553"/>
                    </a:moveTo>
                    <a:cubicBezTo>
                      <a:pt x="8338132" y="6112439"/>
                      <a:pt x="8326703" y="6109264"/>
                      <a:pt x="8323528" y="6116814"/>
                    </a:cubicBezTo>
                    <a:lnTo>
                      <a:pt x="8169504" y="6476153"/>
                    </a:lnTo>
                    <a:cubicBezTo>
                      <a:pt x="8147248" y="6528074"/>
                      <a:pt x="8096172" y="6561717"/>
                      <a:pt x="8039682" y="6561667"/>
                    </a:cubicBezTo>
                    <a:lnTo>
                      <a:pt x="7974630" y="6561667"/>
                    </a:lnTo>
                    <a:cubicBezTo>
                      <a:pt x="7962766" y="6561677"/>
                      <a:pt x="7951691" y="6555723"/>
                      <a:pt x="7945155" y="6545821"/>
                    </a:cubicBezTo>
                    <a:cubicBezTo>
                      <a:pt x="7938620" y="6535918"/>
                      <a:pt x="7937500" y="6523394"/>
                      <a:pt x="7942175" y="6512489"/>
                    </a:cubicBezTo>
                    <a:lnTo>
                      <a:pt x="8132816" y="6067778"/>
                    </a:lnTo>
                    <a:lnTo>
                      <a:pt x="8202948" y="5892377"/>
                    </a:lnTo>
                    <a:cubicBezTo>
                      <a:pt x="8245818" y="5785238"/>
                      <a:pt x="8349594" y="5714992"/>
                      <a:pt x="8464991" y="5715000"/>
                    </a:cubicBezTo>
                    <a:lnTo>
                      <a:pt x="8647307" y="5715000"/>
                    </a:lnTo>
                    <a:cubicBezTo>
                      <a:pt x="8762704" y="5714992"/>
                      <a:pt x="8866480" y="5785238"/>
                      <a:pt x="8909350" y="5892377"/>
                    </a:cubicBezTo>
                    <a:lnTo>
                      <a:pt x="8979482" y="6067778"/>
                    </a:lnTo>
                    <a:lnTo>
                      <a:pt x="9170053" y="6512489"/>
                    </a:lnTo>
                    <a:cubicBezTo>
                      <a:pt x="9174728" y="6523394"/>
                      <a:pt x="9173607" y="6535918"/>
                      <a:pt x="9167072" y="6545821"/>
                    </a:cubicBezTo>
                    <a:cubicBezTo>
                      <a:pt x="9160537" y="6555723"/>
                      <a:pt x="9149462" y="6561677"/>
                      <a:pt x="9137597" y="6561667"/>
                    </a:cubicBezTo>
                    <a:lnTo>
                      <a:pt x="9072545" y="6561667"/>
                    </a:lnTo>
                    <a:cubicBezTo>
                      <a:pt x="9016107" y="6561661"/>
                      <a:pt x="8965101" y="6528026"/>
                      <a:pt x="8942864" y="6476153"/>
                    </a:cubicBezTo>
                    <a:lnTo>
                      <a:pt x="8788841" y="6116814"/>
                    </a:lnTo>
                    <a:cubicBezTo>
                      <a:pt x="8785595" y="6109264"/>
                      <a:pt x="8774236" y="6112439"/>
                      <a:pt x="8775365" y="6120553"/>
                    </a:cubicBezTo>
                    <a:lnTo>
                      <a:pt x="8838371" y="6561667"/>
                    </a:lnTo>
                    <a:lnTo>
                      <a:pt x="8905752" y="7370163"/>
                    </a:lnTo>
                    <a:cubicBezTo>
                      <a:pt x="8906560" y="7379984"/>
                      <a:pt x="8903222" y="7389697"/>
                      <a:pt x="8896548" y="7396948"/>
                    </a:cubicBezTo>
                    <a:cubicBezTo>
                      <a:pt x="8889874" y="7404198"/>
                      <a:pt x="8880470" y="7408327"/>
                      <a:pt x="8870615" y="7408333"/>
                    </a:cubicBezTo>
                    <a:lnTo>
                      <a:pt x="8816781" y="7408333"/>
                    </a:lnTo>
                    <a:cubicBezTo>
                      <a:pt x="8747799" y="7408342"/>
                      <a:pt x="8688922" y="7358477"/>
                      <a:pt x="8677575" y="7290435"/>
                    </a:cubicBezTo>
                    <a:lnTo>
                      <a:pt x="8563204" y="6603436"/>
                    </a:lnTo>
                    <a:cubicBezTo>
                      <a:pt x="8561864" y="6595533"/>
                      <a:pt x="8550575" y="6595533"/>
                      <a:pt x="8549235" y="6603436"/>
                    </a:cubicBezTo>
                    <a:lnTo>
                      <a:pt x="8434794" y="7290435"/>
                    </a:lnTo>
                    <a:cubicBezTo>
                      <a:pt x="8423442" y="7358504"/>
                      <a:pt x="8364525" y="7408376"/>
                      <a:pt x="8295517" y="7408333"/>
                    </a:cubicBezTo>
                    <a:lnTo>
                      <a:pt x="8241683" y="7408333"/>
                    </a:lnTo>
                    <a:cubicBezTo>
                      <a:pt x="8231828" y="7408327"/>
                      <a:pt x="8222424" y="7404198"/>
                      <a:pt x="8215750" y="7396948"/>
                    </a:cubicBezTo>
                    <a:cubicBezTo>
                      <a:pt x="8209076" y="7389697"/>
                      <a:pt x="8205738" y="7379984"/>
                      <a:pt x="8206546" y="7370163"/>
                    </a:cubicBezTo>
                    <a:lnTo>
                      <a:pt x="8273927" y="6561667"/>
                    </a:lnTo>
                    <a:lnTo>
                      <a:pt x="8336933" y="6120553"/>
                    </a:lnTo>
                    <a:moveTo>
                      <a:pt x="10143649" y="5150555"/>
                    </a:moveTo>
                    <a:cubicBezTo>
                      <a:pt x="10026748" y="5150555"/>
                      <a:pt x="9931982" y="5245322"/>
                      <a:pt x="9931982" y="5362222"/>
                    </a:cubicBezTo>
                    <a:lnTo>
                      <a:pt x="9931982" y="5432778"/>
                    </a:lnTo>
                    <a:cubicBezTo>
                      <a:pt x="9931982" y="5549678"/>
                      <a:pt x="10026748" y="5644445"/>
                      <a:pt x="10143649" y="5644445"/>
                    </a:cubicBezTo>
                    <a:cubicBezTo>
                      <a:pt x="10260550" y="5644445"/>
                      <a:pt x="10355316" y="5549678"/>
                      <a:pt x="10355316" y="5432778"/>
                    </a:cubicBezTo>
                    <a:lnTo>
                      <a:pt x="10355316" y="5362222"/>
                    </a:lnTo>
                    <a:cubicBezTo>
                      <a:pt x="10355316" y="5245322"/>
                      <a:pt x="10260550" y="5150555"/>
                      <a:pt x="10143649" y="5150555"/>
                    </a:cubicBezTo>
                    <a:moveTo>
                      <a:pt x="9924433" y="6120553"/>
                    </a:moveTo>
                    <a:cubicBezTo>
                      <a:pt x="9925632" y="6112439"/>
                      <a:pt x="9914203" y="6109264"/>
                      <a:pt x="9911028" y="6116814"/>
                    </a:cubicBezTo>
                    <a:lnTo>
                      <a:pt x="9757004" y="6476153"/>
                    </a:lnTo>
                    <a:cubicBezTo>
                      <a:pt x="9734748" y="6528074"/>
                      <a:pt x="9683672" y="6561717"/>
                      <a:pt x="9627182" y="6561667"/>
                    </a:cubicBezTo>
                    <a:lnTo>
                      <a:pt x="9562130" y="6561667"/>
                    </a:lnTo>
                    <a:cubicBezTo>
                      <a:pt x="9550266" y="6561677"/>
                      <a:pt x="9539191" y="6555723"/>
                      <a:pt x="9532655" y="6545821"/>
                    </a:cubicBezTo>
                    <a:cubicBezTo>
                      <a:pt x="9526120" y="6535918"/>
                      <a:pt x="9525000" y="6523394"/>
                      <a:pt x="9529675" y="6512489"/>
                    </a:cubicBezTo>
                    <a:lnTo>
                      <a:pt x="9720316" y="6067778"/>
                    </a:lnTo>
                    <a:lnTo>
                      <a:pt x="9790448" y="5892377"/>
                    </a:lnTo>
                    <a:cubicBezTo>
                      <a:pt x="9833318" y="5785238"/>
                      <a:pt x="9937094" y="5714992"/>
                      <a:pt x="10052491" y="5715000"/>
                    </a:cubicBezTo>
                    <a:lnTo>
                      <a:pt x="10234807" y="5715000"/>
                    </a:lnTo>
                    <a:cubicBezTo>
                      <a:pt x="10350204" y="5714992"/>
                      <a:pt x="10453980" y="5785238"/>
                      <a:pt x="10496850" y="5892377"/>
                    </a:cubicBezTo>
                    <a:lnTo>
                      <a:pt x="10566982" y="6067778"/>
                    </a:lnTo>
                    <a:lnTo>
                      <a:pt x="10757553" y="6512489"/>
                    </a:lnTo>
                    <a:cubicBezTo>
                      <a:pt x="10762228" y="6523394"/>
                      <a:pt x="10761107" y="6535918"/>
                      <a:pt x="10754572" y="6545821"/>
                    </a:cubicBezTo>
                    <a:cubicBezTo>
                      <a:pt x="10748037" y="6555723"/>
                      <a:pt x="10736962" y="6561677"/>
                      <a:pt x="10725097" y="6561667"/>
                    </a:cubicBezTo>
                    <a:lnTo>
                      <a:pt x="10660045" y="6561667"/>
                    </a:lnTo>
                    <a:cubicBezTo>
                      <a:pt x="10603607" y="6561661"/>
                      <a:pt x="10552601" y="6528026"/>
                      <a:pt x="10530364" y="6476153"/>
                    </a:cubicBezTo>
                    <a:lnTo>
                      <a:pt x="10376341" y="6116814"/>
                    </a:lnTo>
                    <a:cubicBezTo>
                      <a:pt x="10373095" y="6109264"/>
                      <a:pt x="10361736" y="6112439"/>
                      <a:pt x="10362865" y="6120553"/>
                    </a:cubicBezTo>
                    <a:lnTo>
                      <a:pt x="10425871" y="6561667"/>
                    </a:lnTo>
                    <a:lnTo>
                      <a:pt x="10493252" y="7370163"/>
                    </a:lnTo>
                    <a:cubicBezTo>
                      <a:pt x="10494060" y="7379984"/>
                      <a:pt x="10490722" y="7389697"/>
                      <a:pt x="10484048" y="7396948"/>
                    </a:cubicBezTo>
                    <a:cubicBezTo>
                      <a:pt x="10477374" y="7404198"/>
                      <a:pt x="10467970" y="7408327"/>
                      <a:pt x="10458115" y="7408333"/>
                    </a:cubicBezTo>
                    <a:lnTo>
                      <a:pt x="10404281" y="7408333"/>
                    </a:lnTo>
                    <a:cubicBezTo>
                      <a:pt x="10335299" y="7408342"/>
                      <a:pt x="10276422" y="7358477"/>
                      <a:pt x="10265075" y="7290435"/>
                    </a:cubicBezTo>
                    <a:lnTo>
                      <a:pt x="10150704" y="6603436"/>
                    </a:lnTo>
                    <a:cubicBezTo>
                      <a:pt x="10149364" y="6595533"/>
                      <a:pt x="10138075" y="6595533"/>
                      <a:pt x="10136735" y="6603436"/>
                    </a:cubicBezTo>
                    <a:lnTo>
                      <a:pt x="10022294" y="7290435"/>
                    </a:lnTo>
                    <a:cubicBezTo>
                      <a:pt x="10010942" y="7358504"/>
                      <a:pt x="9952025" y="7408376"/>
                      <a:pt x="9883017" y="7408333"/>
                    </a:cubicBezTo>
                    <a:lnTo>
                      <a:pt x="9829183" y="7408333"/>
                    </a:lnTo>
                    <a:cubicBezTo>
                      <a:pt x="9819328" y="7408327"/>
                      <a:pt x="9809924" y="7404198"/>
                      <a:pt x="9803250" y="7396948"/>
                    </a:cubicBezTo>
                    <a:cubicBezTo>
                      <a:pt x="9796576" y="7389697"/>
                      <a:pt x="9793238" y="7379984"/>
                      <a:pt x="9794046" y="7370163"/>
                    </a:cubicBezTo>
                    <a:lnTo>
                      <a:pt x="9861427" y="6561667"/>
                    </a:lnTo>
                    <a:lnTo>
                      <a:pt x="9924433" y="6120553"/>
                    </a:lnTo>
                    <a:moveTo>
                      <a:pt x="11731149" y="5150555"/>
                    </a:moveTo>
                    <a:cubicBezTo>
                      <a:pt x="11614248" y="5150555"/>
                      <a:pt x="11519482" y="5245322"/>
                      <a:pt x="11519482" y="5362222"/>
                    </a:cubicBezTo>
                    <a:lnTo>
                      <a:pt x="11519482" y="5432778"/>
                    </a:lnTo>
                    <a:cubicBezTo>
                      <a:pt x="11519482" y="5549678"/>
                      <a:pt x="11614248" y="5644445"/>
                      <a:pt x="11731149" y="5644445"/>
                    </a:cubicBezTo>
                    <a:cubicBezTo>
                      <a:pt x="11848050" y="5644445"/>
                      <a:pt x="11942816" y="5549678"/>
                      <a:pt x="11942816" y="5432778"/>
                    </a:cubicBezTo>
                    <a:lnTo>
                      <a:pt x="11942816" y="5362222"/>
                    </a:lnTo>
                    <a:cubicBezTo>
                      <a:pt x="11942816" y="5245322"/>
                      <a:pt x="11848050" y="5150555"/>
                      <a:pt x="11731149" y="5150555"/>
                    </a:cubicBezTo>
                    <a:moveTo>
                      <a:pt x="11511933" y="6120553"/>
                    </a:moveTo>
                    <a:cubicBezTo>
                      <a:pt x="11513132" y="6112439"/>
                      <a:pt x="11501703" y="6109264"/>
                      <a:pt x="11498528" y="6116814"/>
                    </a:cubicBezTo>
                    <a:lnTo>
                      <a:pt x="11344504" y="6476153"/>
                    </a:lnTo>
                    <a:cubicBezTo>
                      <a:pt x="11322248" y="6528074"/>
                      <a:pt x="11271172" y="6561717"/>
                      <a:pt x="11214682" y="6561667"/>
                    </a:cubicBezTo>
                    <a:lnTo>
                      <a:pt x="11149630" y="6561667"/>
                    </a:lnTo>
                    <a:cubicBezTo>
                      <a:pt x="11137766" y="6561677"/>
                      <a:pt x="11126691" y="6555723"/>
                      <a:pt x="11120155" y="6545821"/>
                    </a:cubicBezTo>
                    <a:cubicBezTo>
                      <a:pt x="11113620" y="6535918"/>
                      <a:pt x="11112500" y="6523394"/>
                      <a:pt x="11117175" y="6512489"/>
                    </a:cubicBezTo>
                    <a:lnTo>
                      <a:pt x="11307816" y="6067778"/>
                    </a:lnTo>
                    <a:lnTo>
                      <a:pt x="11377948" y="5892377"/>
                    </a:lnTo>
                    <a:cubicBezTo>
                      <a:pt x="11420818" y="5785238"/>
                      <a:pt x="11524594" y="5714992"/>
                      <a:pt x="11639991" y="5715000"/>
                    </a:cubicBezTo>
                    <a:lnTo>
                      <a:pt x="11822307" y="5715000"/>
                    </a:lnTo>
                    <a:cubicBezTo>
                      <a:pt x="11937704" y="5714992"/>
                      <a:pt x="12041480" y="5785238"/>
                      <a:pt x="12084350" y="5892377"/>
                    </a:cubicBezTo>
                    <a:lnTo>
                      <a:pt x="12154482" y="6067778"/>
                    </a:lnTo>
                    <a:lnTo>
                      <a:pt x="12345053" y="6512489"/>
                    </a:lnTo>
                    <a:cubicBezTo>
                      <a:pt x="12349728" y="6523394"/>
                      <a:pt x="12348607" y="6535918"/>
                      <a:pt x="12342072" y="6545821"/>
                    </a:cubicBezTo>
                    <a:cubicBezTo>
                      <a:pt x="12335537" y="6555723"/>
                      <a:pt x="12324462" y="6561677"/>
                      <a:pt x="12312597" y="6561667"/>
                    </a:cubicBezTo>
                    <a:lnTo>
                      <a:pt x="12247545" y="6561667"/>
                    </a:lnTo>
                    <a:cubicBezTo>
                      <a:pt x="12191107" y="6561661"/>
                      <a:pt x="12140101" y="6528026"/>
                      <a:pt x="12117864" y="6476153"/>
                    </a:cubicBezTo>
                    <a:lnTo>
                      <a:pt x="11963841" y="6116814"/>
                    </a:lnTo>
                    <a:cubicBezTo>
                      <a:pt x="11960595" y="6109264"/>
                      <a:pt x="11949236" y="6112439"/>
                      <a:pt x="11950365" y="6120553"/>
                    </a:cubicBezTo>
                    <a:lnTo>
                      <a:pt x="12013371" y="6561667"/>
                    </a:lnTo>
                    <a:lnTo>
                      <a:pt x="12080752" y="7370163"/>
                    </a:lnTo>
                    <a:cubicBezTo>
                      <a:pt x="12081560" y="7379984"/>
                      <a:pt x="12078222" y="7389697"/>
                      <a:pt x="12071548" y="7396948"/>
                    </a:cubicBezTo>
                    <a:cubicBezTo>
                      <a:pt x="12064874" y="7404198"/>
                      <a:pt x="12055470" y="7408327"/>
                      <a:pt x="12045615" y="7408333"/>
                    </a:cubicBezTo>
                    <a:lnTo>
                      <a:pt x="11991781" y="7408333"/>
                    </a:lnTo>
                    <a:cubicBezTo>
                      <a:pt x="11922799" y="7408342"/>
                      <a:pt x="11863922" y="7358477"/>
                      <a:pt x="11852575" y="7290435"/>
                    </a:cubicBezTo>
                    <a:lnTo>
                      <a:pt x="11738204" y="6603436"/>
                    </a:lnTo>
                    <a:cubicBezTo>
                      <a:pt x="11736864" y="6595533"/>
                      <a:pt x="11725575" y="6595533"/>
                      <a:pt x="11724235" y="6603436"/>
                    </a:cubicBezTo>
                    <a:lnTo>
                      <a:pt x="11609794" y="7290435"/>
                    </a:lnTo>
                    <a:cubicBezTo>
                      <a:pt x="11598442" y="7358504"/>
                      <a:pt x="11539525" y="7408376"/>
                      <a:pt x="11470517" y="7408333"/>
                    </a:cubicBezTo>
                    <a:lnTo>
                      <a:pt x="11416683" y="7408333"/>
                    </a:lnTo>
                    <a:cubicBezTo>
                      <a:pt x="11406828" y="7408327"/>
                      <a:pt x="11397424" y="7404198"/>
                      <a:pt x="11390750" y="7396948"/>
                    </a:cubicBezTo>
                    <a:cubicBezTo>
                      <a:pt x="11384076" y="7389697"/>
                      <a:pt x="11380738" y="7379984"/>
                      <a:pt x="11381546" y="7370163"/>
                    </a:cubicBezTo>
                    <a:lnTo>
                      <a:pt x="11448927" y="6561667"/>
                    </a:lnTo>
                    <a:lnTo>
                      <a:pt x="11511933" y="6120553"/>
                    </a:lnTo>
                    <a:moveTo>
                      <a:pt x="13318649" y="5150555"/>
                    </a:moveTo>
                    <a:cubicBezTo>
                      <a:pt x="13201749" y="5150555"/>
                      <a:pt x="13106983" y="5245322"/>
                      <a:pt x="13106983" y="5362222"/>
                    </a:cubicBezTo>
                    <a:lnTo>
                      <a:pt x="13106983" y="5432778"/>
                    </a:lnTo>
                    <a:cubicBezTo>
                      <a:pt x="13106983" y="5549678"/>
                      <a:pt x="13201749" y="5644445"/>
                      <a:pt x="13318649" y="5644445"/>
                    </a:cubicBezTo>
                    <a:cubicBezTo>
                      <a:pt x="13435549" y="5644445"/>
                      <a:pt x="13530315" y="5549678"/>
                      <a:pt x="13530315" y="5432778"/>
                    </a:cubicBezTo>
                    <a:lnTo>
                      <a:pt x="13530315" y="5362222"/>
                    </a:lnTo>
                    <a:cubicBezTo>
                      <a:pt x="13530315" y="5245322"/>
                      <a:pt x="13435549" y="5150555"/>
                      <a:pt x="13318649" y="5150555"/>
                    </a:cubicBezTo>
                    <a:moveTo>
                      <a:pt x="13099433" y="6120553"/>
                    </a:moveTo>
                    <a:cubicBezTo>
                      <a:pt x="13100633" y="6112439"/>
                      <a:pt x="13089203" y="6109264"/>
                      <a:pt x="13086028" y="6116814"/>
                    </a:cubicBezTo>
                    <a:lnTo>
                      <a:pt x="12932004" y="6476153"/>
                    </a:lnTo>
                    <a:cubicBezTo>
                      <a:pt x="12909748" y="6528074"/>
                      <a:pt x="12858672" y="6561717"/>
                      <a:pt x="12802182" y="6561667"/>
                    </a:cubicBezTo>
                    <a:lnTo>
                      <a:pt x="12737130" y="6561667"/>
                    </a:lnTo>
                    <a:cubicBezTo>
                      <a:pt x="12725266" y="6561677"/>
                      <a:pt x="12714191" y="6555723"/>
                      <a:pt x="12707655" y="6545821"/>
                    </a:cubicBezTo>
                    <a:cubicBezTo>
                      <a:pt x="12701120" y="6535918"/>
                      <a:pt x="12700000" y="6523394"/>
                      <a:pt x="12704675" y="6512489"/>
                    </a:cubicBezTo>
                    <a:lnTo>
                      <a:pt x="12895316" y="6067778"/>
                    </a:lnTo>
                    <a:lnTo>
                      <a:pt x="12965448" y="5892377"/>
                    </a:lnTo>
                    <a:cubicBezTo>
                      <a:pt x="13008318" y="5785238"/>
                      <a:pt x="13112094" y="5714992"/>
                      <a:pt x="13227492" y="5715000"/>
                    </a:cubicBezTo>
                    <a:lnTo>
                      <a:pt x="13409806" y="5715000"/>
                    </a:lnTo>
                    <a:cubicBezTo>
                      <a:pt x="13525204" y="5714992"/>
                      <a:pt x="13628980" y="5785238"/>
                      <a:pt x="13671851" y="5892377"/>
                    </a:cubicBezTo>
                    <a:lnTo>
                      <a:pt x="13741983" y="6067778"/>
                    </a:lnTo>
                    <a:lnTo>
                      <a:pt x="13932553" y="6512489"/>
                    </a:lnTo>
                    <a:cubicBezTo>
                      <a:pt x="13937227" y="6523394"/>
                      <a:pt x="13936107" y="6535918"/>
                      <a:pt x="13929573" y="6545821"/>
                    </a:cubicBezTo>
                    <a:cubicBezTo>
                      <a:pt x="13923037" y="6555723"/>
                      <a:pt x="13911962" y="6561677"/>
                      <a:pt x="13900097" y="6561667"/>
                    </a:cubicBezTo>
                    <a:lnTo>
                      <a:pt x="13835045" y="6561667"/>
                    </a:lnTo>
                    <a:cubicBezTo>
                      <a:pt x="13778607" y="6561661"/>
                      <a:pt x="13727601" y="6528026"/>
                      <a:pt x="13705363" y="6476153"/>
                    </a:cubicBezTo>
                    <a:lnTo>
                      <a:pt x="13551342" y="6116814"/>
                    </a:lnTo>
                    <a:cubicBezTo>
                      <a:pt x="13548095" y="6109264"/>
                      <a:pt x="13536736" y="6112439"/>
                      <a:pt x="13537865" y="6120553"/>
                    </a:cubicBezTo>
                    <a:lnTo>
                      <a:pt x="13600872" y="6561667"/>
                    </a:lnTo>
                    <a:lnTo>
                      <a:pt x="13668252" y="7370163"/>
                    </a:lnTo>
                    <a:cubicBezTo>
                      <a:pt x="13669060" y="7379984"/>
                      <a:pt x="13665722" y="7389697"/>
                      <a:pt x="13659048" y="7396948"/>
                    </a:cubicBezTo>
                    <a:cubicBezTo>
                      <a:pt x="13652374" y="7404198"/>
                      <a:pt x="13642970" y="7408327"/>
                      <a:pt x="13633115" y="7408333"/>
                    </a:cubicBezTo>
                    <a:lnTo>
                      <a:pt x="13579281" y="7408333"/>
                    </a:lnTo>
                    <a:cubicBezTo>
                      <a:pt x="13510299" y="7408342"/>
                      <a:pt x="13451422" y="7358477"/>
                      <a:pt x="13440076" y="7290435"/>
                    </a:cubicBezTo>
                    <a:lnTo>
                      <a:pt x="13325704" y="6603436"/>
                    </a:lnTo>
                    <a:cubicBezTo>
                      <a:pt x="13324363" y="6595533"/>
                      <a:pt x="13313076" y="6595533"/>
                      <a:pt x="13311735" y="6603436"/>
                    </a:cubicBezTo>
                    <a:lnTo>
                      <a:pt x="13197294" y="7290435"/>
                    </a:lnTo>
                    <a:cubicBezTo>
                      <a:pt x="13185942" y="7358504"/>
                      <a:pt x="13127025" y="7408376"/>
                      <a:pt x="13058017" y="7408333"/>
                    </a:cubicBezTo>
                    <a:lnTo>
                      <a:pt x="13004183" y="7408333"/>
                    </a:lnTo>
                    <a:cubicBezTo>
                      <a:pt x="12994328" y="7408327"/>
                      <a:pt x="12984924" y="7404198"/>
                      <a:pt x="12978250" y="7396948"/>
                    </a:cubicBezTo>
                    <a:cubicBezTo>
                      <a:pt x="12971576" y="7389697"/>
                      <a:pt x="12968239" y="7379984"/>
                      <a:pt x="12969046" y="7370163"/>
                    </a:cubicBezTo>
                    <a:lnTo>
                      <a:pt x="13036427" y="6561667"/>
                    </a:lnTo>
                    <a:lnTo>
                      <a:pt x="13099433" y="6120553"/>
                    </a:lnTo>
                    <a:moveTo>
                      <a:pt x="14906149" y="5150555"/>
                    </a:moveTo>
                    <a:cubicBezTo>
                      <a:pt x="14789249" y="5150555"/>
                      <a:pt x="14694483" y="5245322"/>
                      <a:pt x="14694483" y="5362222"/>
                    </a:cubicBezTo>
                    <a:lnTo>
                      <a:pt x="14694483" y="5432778"/>
                    </a:lnTo>
                    <a:cubicBezTo>
                      <a:pt x="14694483" y="5549678"/>
                      <a:pt x="14789249" y="5644445"/>
                      <a:pt x="14906149" y="5644445"/>
                    </a:cubicBezTo>
                    <a:cubicBezTo>
                      <a:pt x="15023049" y="5644445"/>
                      <a:pt x="15117815" y="5549678"/>
                      <a:pt x="15117815" y="5432778"/>
                    </a:cubicBezTo>
                    <a:lnTo>
                      <a:pt x="15117815" y="5362222"/>
                    </a:lnTo>
                    <a:cubicBezTo>
                      <a:pt x="15117815" y="5245322"/>
                      <a:pt x="15023049" y="5150555"/>
                      <a:pt x="14906149" y="5150555"/>
                    </a:cubicBezTo>
                    <a:moveTo>
                      <a:pt x="14686933" y="6120553"/>
                    </a:moveTo>
                    <a:cubicBezTo>
                      <a:pt x="14688133" y="6112439"/>
                      <a:pt x="14676703" y="6109264"/>
                      <a:pt x="14673528" y="6116814"/>
                    </a:cubicBezTo>
                    <a:lnTo>
                      <a:pt x="14519504" y="6476153"/>
                    </a:lnTo>
                    <a:cubicBezTo>
                      <a:pt x="14497248" y="6528074"/>
                      <a:pt x="14446172" y="6561717"/>
                      <a:pt x="14389683" y="6561667"/>
                    </a:cubicBezTo>
                    <a:lnTo>
                      <a:pt x="14324629" y="6561667"/>
                    </a:lnTo>
                    <a:cubicBezTo>
                      <a:pt x="14312765" y="6561677"/>
                      <a:pt x="14301690" y="6555723"/>
                      <a:pt x="14295155" y="6545821"/>
                    </a:cubicBezTo>
                    <a:cubicBezTo>
                      <a:pt x="14288619" y="6535918"/>
                      <a:pt x="14287500" y="6523394"/>
                      <a:pt x="14292174" y="6512489"/>
                    </a:cubicBezTo>
                    <a:lnTo>
                      <a:pt x="14482815" y="6067778"/>
                    </a:lnTo>
                    <a:lnTo>
                      <a:pt x="14552947" y="5892377"/>
                    </a:lnTo>
                    <a:cubicBezTo>
                      <a:pt x="14595818" y="5785238"/>
                      <a:pt x="14699594" y="5714992"/>
                      <a:pt x="14814992" y="5715000"/>
                    </a:cubicBezTo>
                    <a:lnTo>
                      <a:pt x="14997306" y="5715000"/>
                    </a:lnTo>
                    <a:cubicBezTo>
                      <a:pt x="15112704" y="5714992"/>
                      <a:pt x="15216480" y="5785238"/>
                      <a:pt x="15259351" y="5892377"/>
                    </a:cubicBezTo>
                    <a:lnTo>
                      <a:pt x="15329483" y="6067778"/>
                    </a:lnTo>
                    <a:lnTo>
                      <a:pt x="15520053" y="6512489"/>
                    </a:lnTo>
                    <a:cubicBezTo>
                      <a:pt x="15524727" y="6523394"/>
                      <a:pt x="15523607" y="6535918"/>
                      <a:pt x="15517073" y="6545821"/>
                    </a:cubicBezTo>
                    <a:cubicBezTo>
                      <a:pt x="15510537" y="6555723"/>
                      <a:pt x="15499462" y="6561677"/>
                      <a:pt x="15487597" y="6561667"/>
                    </a:cubicBezTo>
                    <a:lnTo>
                      <a:pt x="15422545" y="6561667"/>
                    </a:lnTo>
                    <a:cubicBezTo>
                      <a:pt x="15366107" y="6561661"/>
                      <a:pt x="15315101" y="6528026"/>
                      <a:pt x="15292863" y="6476153"/>
                    </a:cubicBezTo>
                    <a:lnTo>
                      <a:pt x="15138842" y="6116814"/>
                    </a:lnTo>
                    <a:cubicBezTo>
                      <a:pt x="15135595" y="6109264"/>
                      <a:pt x="15124236" y="6112439"/>
                      <a:pt x="15125365" y="6120553"/>
                    </a:cubicBezTo>
                    <a:lnTo>
                      <a:pt x="15188372" y="6561667"/>
                    </a:lnTo>
                    <a:lnTo>
                      <a:pt x="15255752" y="7370163"/>
                    </a:lnTo>
                    <a:cubicBezTo>
                      <a:pt x="15256560" y="7379984"/>
                      <a:pt x="15253222" y="7389697"/>
                      <a:pt x="15246548" y="7396948"/>
                    </a:cubicBezTo>
                    <a:cubicBezTo>
                      <a:pt x="15239874" y="7404198"/>
                      <a:pt x="15230470" y="7408327"/>
                      <a:pt x="15220615" y="7408333"/>
                    </a:cubicBezTo>
                    <a:lnTo>
                      <a:pt x="15166781" y="7408333"/>
                    </a:lnTo>
                    <a:cubicBezTo>
                      <a:pt x="15097799" y="7408342"/>
                      <a:pt x="15038922" y="7358477"/>
                      <a:pt x="15027576" y="7290435"/>
                    </a:cubicBezTo>
                    <a:lnTo>
                      <a:pt x="14913204" y="6603436"/>
                    </a:lnTo>
                    <a:cubicBezTo>
                      <a:pt x="14911863" y="6595533"/>
                      <a:pt x="14900576" y="6595533"/>
                      <a:pt x="14899235" y="6603436"/>
                    </a:cubicBezTo>
                    <a:lnTo>
                      <a:pt x="14784794" y="7290435"/>
                    </a:lnTo>
                    <a:cubicBezTo>
                      <a:pt x="14773442" y="7358504"/>
                      <a:pt x="14714525" y="7408376"/>
                      <a:pt x="14645517" y="7408333"/>
                    </a:cubicBezTo>
                    <a:lnTo>
                      <a:pt x="14591683" y="7408333"/>
                    </a:lnTo>
                    <a:cubicBezTo>
                      <a:pt x="14581828" y="7408327"/>
                      <a:pt x="14572425" y="7404198"/>
                      <a:pt x="14565750" y="7396948"/>
                    </a:cubicBezTo>
                    <a:cubicBezTo>
                      <a:pt x="14559076" y="7389697"/>
                      <a:pt x="14555738" y="7379984"/>
                      <a:pt x="14556547" y="7370163"/>
                    </a:cubicBezTo>
                    <a:lnTo>
                      <a:pt x="14623927" y="6561667"/>
                    </a:lnTo>
                    <a:lnTo>
                      <a:pt x="14686933" y="6120553"/>
                    </a:lnTo>
                    <a:moveTo>
                      <a:pt x="618649" y="7725833"/>
                    </a:moveTo>
                    <a:cubicBezTo>
                      <a:pt x="501749" y="7725833"/>
                      <a:pt x="406982" y="7820599"/>
                      <a:pt x="406982" y="7937500"/>
                    </a:cubicBezTo>
                    <a:lnTo>
                      <a:pt x="406982" y="8008055"/>
                    </a:lnTo>
                    <a:cubicBezTo>
                      <a:pt x="406982" y="8124956"/>
                      <a:pt x="501749" y="8219722"/>
                      <a:pt x="618649" y="8219722"/>
                    </a:cubicBezTo>
                    <a:cubicBezTo>
                      <a:pt x="735549" y="8219722"/>
                      <a:pt x="830316" y="8124956"/>
                      <a:pt x="830316" y="8008055"/>
                    </a:cubicBezTo>
                    <a:lnTo>
                      <a:pt x="830316" y="7937500"/>
                    </a:lnTo>
                    <a:cubicBezTo>
                      <a:pt x="830316" y="7820599"/>
                      <a:pt x="735549" y="7725833"/>
                      <a:pt x="618649" y="7725833"/>
                    </a:cubicBezTo>
                    <a:moveTo>
                      <a:pt x="399433" y="8695831"/>
                    </a:moveTo>
                    <a:cubicBezTo>
                      <a:pt x="400632" y="8687717"/>
                      <a:pt x="389202" y="8684542"/>
                      <a:pt x="386027" y="8692092"/>
                    </a:cubicBezTo>
                    <a:lnTo>
                      <a:pt x="232005" y="9051431"/>
                    </a:lnTo>
                    <a:cubicBezTo>
                      <a:pt x="209748" y="9103351"/>
                      <a:pt x="158672" y="9136995"/>
                      <a:pt x="102182" y="9136945"/>
                    </a:cubicBezTo>
                    <a:lnTo>
                      <a:pt x="37130" y="9136945"/>
                    </a:lnTo>
                    <a:cubicBezTo>
                      <a:pt x="25266" y="9136955"/>
                      <a:pt x="14190" y="9131001"/>
                      <a:pt x="7655" y="9121098"/>
                    </a:cubicBezTo>
                    <a:cubicBezTo>
                      <a:pt x="1120" y="9111197"/>
                      <a:pt x="0" y="9098672"/>
                      <a:pt x="4675" y="9087767"/>
                    </a:cubicBezTo>
                    <a:lnTo>
                      <a:pt x="195316" y="8643055"/>
                    </a:lnTo>
                    <a:lnTo>
                      <a:pt x="265448" y="8467654"/>
                    </a:lnTo>
                    <a:cubicBezTo>
                      <a:pt x="308318" y="8360516"/>
                      <a:pt x="412094" y="8290270"/>
                      <a:pt x="527491" y="8290278"/>
                    </a:cubicBezTo>
                    <a:lnTo>
                      <a:pt x="709807" y="8290278"/>
                    </a:lnTo>
                    <a:cubicBezTo>
                      <a:pt x="825204" y="8290270"/>
                      <a:pt x="928980" y="8360516"/>
                      <a:pt x="971850" y="8467654"/>
                    </a:cubicBezTo>
                    <a:lnTo>
                      <a:pt x="1041982" y="8643055"/>
                    </a:lnTo>
                    <a:lnTo>
                      <a:pt x="1232553" y="9087767"/>
                    </a:lnTo>
                    <a:cubicBezTo>
                      <a:pt x="1237228" y="9098672"/>
                      <a:pt x="1236108" y="9111197"/>
                      <a:pt x="1229572" y="9121098"/>
                    </a:cubicBezTo>
                    <a:cubicBezTo>
                      <a:pt x="1223037" y="9131001"/>
                      <a:pt x="1211962" y="9136955"/>
                      <a:pt x="1200097" y="9136945"/>
                    </a:cubicBezTo>
                    <a:lnTo>
                      <a:pt x="1135045" y="9136945"/>
                    </a:lnTo>
                    <a:cubicBezTo>
                      <a:pt x="1078607" y="9136938"/>
                      <a:pt x="1027601" y="9103304"/>
                      <a:pt x="1005364" y="9051431"/>
                    </a:cubicBezTo>
                    <a:lnTo>
                      <a:pt x="851341" y="8692092"/>
                    </a:lnTo>
                    <a:cubicBezTo>
                      <a:pt x="848096" y="8684542"/>
                      <a:pt x="836736" y="8687717"/>
                      <a:pt x="837865" y="8695831"/>
                    </a:cubicBezTo>
                    <a:lnTo>
                      <a:pt x="900871" y="9136945"/>
                    </a:lnTo>
                    <a:lnTo>
                      <a:pt x="968252" y="9945440"/>
                    </a:lnTo>
                    <a:cubicBezTo>
                      <a:pt x="969060" y="9955263"/>
                      <a:pt x="965723" y="9964975"/>
                      <a:pt x="959048" y="9972225"/>
                    </a:cubicBezTo>
                    <a:cubicBezTo>
                      <a:pt x="952374" y="9979477"/>
                      <a:pt x="942970" y="9983605"/>
                      <a:pt x="933115" y="9983611"/>
                    </a:cubicBezTo>
                    <a:lnTo>
                      <a:pt x="879281" y="9983611"/>
                    </a:lnTo>
                    <a:cubicBezTo>
                      <a:pt x="810300" y="9983619"/>
                      <a:pt x="751423" y="9933755"/>
                      <a:pt x="740075" y="9865713"/>
                    </a:cubicBezTo>
                    <a:lnTo>
                      <a:pt x="625705" y="9178713"/>
                    </a:lnTo>
                    <a:cubicBezTo>
                      <a:pt x="624364" y="9170811"/>
                      <a:pt x="613075" y="9170811"/>
                      <a:pt x="611735" y="9178713"/>
                    </a:cubicBezTo>
                    <a:lnTo>
                      <a:pt x="497293" y="9865713"/>
                    </a:lnTo>
                    <a:cubicBezTo>
                      <a:pt x="485942" y="9933781"/>
                      <a:pt x="427025" y="9983654"/>
                      <a:pt x="358017" y="9983611"/>
                    </a:cubicBezTo>
                    <a:lnTo>
                      <a:pt x="304183" y="9983611"/>
                    </a:lnTo>
                    <a:cubicBezTo>
                      <a:pt x="294328" y="9983605"/>
                      <a:pt x="284924" y="9979477"/>
                      <a:pt x="278250" y="9972225"/>
                    </a:cubicBezTo>
                    <a:cubicBezTo>
                      <a:pt x="271575" y="9964975"/>
                      <a:pt x="268238" y="9955263"/>
                      <a:pt x="269046" y="9945440"/>
                    </a:cubicBezTo>
                    <a:lnTo>
                      <a:pt x="336427" y="9136945"/>
                    </a:lnTo>
                    <a:lnTo>
                      <a:pt x="399433" y="8695831"/>
                    </a:lnTo>
                    <a:moveTo>
                      <a:pt x="2206149" y="7725833"/>
                    </a:moveTo>
                    <a:cubicBezTo>
                      <a:pt x="2089249" y="7725833"/>
                      <a:pt x="1994482" y="7820599"/>
                      <a:pt x="1994482" y="7937500"/>
                    </a:cubicBezTo>
                    <a:lnTo>
                      <a:pt x="1994482" y="8008055"/>
                    </a:lnTo>
                    <a:cubicBezTo>
                      <a:pt x="1994482" y="8124956"/>
                      <a:pt x="2089249" y="8219722"/>
                      <a:pt x="2206149" y="8219722"/>
                    </a:cubicBezTo>
                    <a:cubicBezTo>
                      <a:pt x="2323049" y="8219722"/>
                      <a:pt x="2417816" y="8124956"/>
                      <a:pt x="2417816" y="8008055"/>
                    </a:cubicBezTo>
                    <a:lnTo>
                      <a:pt x="2417816" y="7937500"/>
                    </a:lnTo>
                    <a:cubicBezTo>
                      <a:pt x="2417816" y="7820599"/>
                      <a:pt x="2323049" y="7725833"/>
                      <a:pt x="2206149" y="7725833"/>
                    </a:cubicBezTo>
                    <a:moveTo>
                      <a:pt x="1986933" y="8695831"/>
                    </a:moveTo>
                    <a:cubicBezTo>
                      <a:pt x="1988132" y="8687717"/>
                      <a:pt x="1976702" y="8684542"/>
                      <a:pt x="1973527" y="8692092"/>
                    </a:cubicBezTo>
                    <a:lnTo>
                      <a:pt x="1819505" y="9051431"/>
                    </a:lnTo>
                    <a:cubicBezTo>
                      <a:pt x="1797248" y="9103351"/>
                      <a:pt x="1746172" y="9136995"/>
                      <a:pt x="1689682" y="9136945"/>
                    </a:cubicBezTo>
                    <a:lnTo>
                      <a:pt x="1624630" y="9136945"/>
                    </a:lnTo>
                    <a:cubicBezTo>
                      <a:pt x="1612766" y="9136955"/>
                      <a:pt x="1601690" y="9131001"/>
                      <a:pt x="1595155" y="9121098"/>
                    </a:cubicBezTo>
                    <a:cubicBezTo>
                      <a:pt x="1588620" y="9111197"/>
                      <a:pt x="1587500" y="9098672"/>
                      <a:pt x="1592175" y="9087767"/>
                    </a:cubicBezTo>
                    <a:lnTo>
                      <a:pt x="1782816" y="8643055"/>
                    </a:lnTo>
                    <a:lnTo>
                      <a:pt x="1852948" y="8467654"/>
                    </a:lnTo>
                    <a:cubicBezTo>
                      <a:pt x="1895818" y="8360516"/>
                      <a:pt x="1999595" y="8290270"/>
                      <a:pt x="2114991" y="8290278"/>
                    </a:cubicBezTo>
                    <a:lnTo>
                      <a:pt x="2297307" y="8290278"/>
                    </a:lnTo>
                    <a:cubicBezTo>
                      <a:pt x="2412703" y="8290270"/>
                      <a:pt x="2516480" y="8360516"/>
                      <a:pt x="2559350" y="8467654"/>
                    </a:cubicBezTo>
                    <a:lnTo>
                      <a:pt x="2629482" y="8643055"/>
                    </a:lnTo>
                    <a:lnTo>
                      <a:pt x="2820053" y="9087767"/>
                    </a:lnTo>
                    <a:cubicBezTo>
                      <a:pt x="2824728" y="9098672"/>
                      <a:pt x="2823608" y="9111197"/>
                      <a:pt x="2817072" y="9121098"/>
                    </a:cubicBezTo>
                    <a:cubicBezTo>
                      <a:pt x="2810537" y="9131001"/>
                      <a:pt x="2799462" y="9136955"/>
                      <a:pt x="2787597" y="9136945"/>
                    </a:cubicBezTo>
                    <a:lnTo>
                      <a:pt x="2722545" y="9136945"/>
                    </a:lnTo>
                    <a:cubicBezTo>
                      <a:pt x="2666107" y="9136938"/>
                      <a:pt x="2615101" y="9103304"/>
                      <a:pt x="2592864" y="9051431"/>
                    </a:cubicBezTo>
                    <a:lnTo>
                      <a:pt x="2438841" y="8692092"/>
                    </a:lnTo>
                    <a:cubicBezTo>
                      <a:pt x="2435596" y="8684542"/>
                      <a:pt x="2424236" y="8687717"/>
                      <a:pt x="2425365" y="8695831"/>
                    </a:cubicBezTo>
                    <a:lnTo>
                      <a:pt x="2488371" y="9136945"/>
                    </a:lnTo>
                    <a:lnTo>
                      <a:pt x="2555752" y="9945440"/>
                    </a:lnTo>
                    <a:cubicBezTo>
                      <a:pt x="2556560" y="9955263"/>
                      <a:pt x="2553223" y="9964975"/>
                      <a:pt x="2546548" y="9972225"/>
                    </a:cubicBezTo>
                    <a:cubicBezTo>
                      <a:pt x="2539874" y="9979477"/>
                      <a:pt x="2530470" y="9983605"/>
                      <a:pt x="2520615" y="9983611"/>
                    </a:cubicBezTo>
                    <a:lnTo>
                      <a:pt x="2466781" y="9983611"/>
                    </a:lnTo>
                    <a:cubicBezTo>
                      <a:pt x="2397800" y="9983619"/>
                      <a:pt x="2338923" y="9933755"/>
                      <a:pt x="2327575" y="9865713"/>
                    </a:cubicBezTo>
                    <a:lnTo>
                      <a:pt x="2213205" y="9178713"/>
                    </a:lnTo>
                    <a:cubicBezTo>
                      <a:pt x="2211864" y="9170811"/>
                      <a:pt x="2200575" y="9170811"/>
                      <a:pt x="2199234" y="9178713"/>
                    </a:cubicBezTo>
                    <a:lnTo>
                      <a:pt x="2084793" y="9865713"/>
                    </a:lnTo>
                    <a:cubicBezTo>
                      <a:pt x="2073442" y="9933781"/>
                      <a:pt x="2014525" y="9983654"/>
                      <a:pt x="1945517" y="9983611"/>
                    </a:cubicBezTo>
                    <a:lnTo>
                      <a:pt x="1891683" y="9983611"/>
                    </a:lnTo>
                    <a:cubicBezTo>
                      <a:pt x="1881828" y="9983605"/>
                      <a:pt x="1872424" y="9979477"/>
                      <a:pt x="1865750" y="9972225"/>
                    </a:cubicBezTo>
                    <a:cubicBezTo>
                      <a:pt x="1859075" y="9964975"/>
                      <a:pt x="1855738" y="9955263"/>
                      <a:pt x="1856546" y="9945440"/>
                    </a:cubicBezTo>
                    <a:lnTo>
                      <a:pt x="1923927" y="9136945"/>
                    </a:lnTo>
                    <a:lnTo>
                      <a:pt x="1986933" y="8695831"/>
                    </a:lnTo>
                    <a:moveTo>
                      <a:pt x="3793649" y="7725833"/>
                    </a:moveTo>
                    <a:cubicBezTo>
                      <a:pt x="3676749" y="7725833"/>
                      <a:pt x="3581982" y="7820599"/>
                      <a:pt x="3581982" y="7937500"/>
                    </a:cubicBezTo>
                    <a:lnTo>
                      <a:pt x="3581982" y="8008055"/>
                    </a:lnTo>
                    <a:cubicBezTo>
                      <a:pt x="3581982" y="8124956"/>
                      <a:pt x="3676749" y="8219722"/>
                      <a:pt x="3793649" y="8219722"/>
                    </a:cubicBezTo>
                    <a:cubicBezTo>
                      <a:pt x="3910549" y="8219722"/>
                      <a:pt x="4005316" y="8124956"/>
                      <a:pt x="4005316" y="8008055"/>
                    </a:cubicBezTo>
                    <a:lnTo>
                      <a:pt x="4005316" y="7937500"/>
                    </a:lnTo>
                    <a:cubicBezTo>
                      <a:pt x="4005316" y="7820599"/>
                      <a:pt x="3910549" y="7725833"/>
                      <a:pt x="3793649" y="7725833"/>
                    </a:cubicBezTo>
                    <a:moveTo>
                      <a:pt x="3574433" y="8695831"/>
                    </a:moveTo>
                    <a:cubicBezTo>
                      <a:pt x="3575632" y="8687717"/>
                      <a:pt x="3564202" y="8684542"/>
                      <a:pt x="3561027" y="8692092"/>
                    </a:cubicBezTo>
                    <a:lnTo>
                      <a:pt x="3407004" y="9051431"/>
                    </a:lnTo>
                    <a:cubicBezTo>
                      <a:pt x="3384748" y="9103351"/>
                      <a:pt x="3333672" y="9136995"/>
                      <a:pt x="3277182" y="9136945"/>
                    </a:cubicBezTo>
                    <a:lnTo>
                      <a:pt x="3212130" y="9136945"/>
                    </a:lnTo>
                    <a:cubicBezTo>
                      <a:pt x="3200266" y="9136955"/>
                      <a:pt x="3189190" y="9131001"/>
                      <a:pt x="3182655" y="9121098"/>
                    </a:cubicBezTo>
                    <a:cubicBezTo>
                      <a:pt x="3176120" y="9111197"/>
                      <a:pt x="3175000" y="9098672"/>
                      <a:pt x="3179675" y="9087767"/>
                    </a:cubicBezTo>
                    <a:lnTo>
                      <a:pt x="3370316" y="8643055"/>
                    </a:lnTo>
                    <a:lnTo>
                      <a:pt x="3440448" y="8467654"/>
                    </a:lnTo>
                    <a:cubicBezTo>
                      <a:pt x="3483318" y="8360516"/>
                      <a:pt x="3587095" y="8290270"/>
                      <a:pt x="3702491" y="8290278"/>
                    </a:cubicBezTo>
                    <a:lnTo>
                      <a:pt x="3884807" y="8290278"/>
                    </a:lnTo>
                    <a:cubicBezTo>
                      <a:pt x="4000203" y="8290270"/>
                      <a:pt x="4103980" y="8360516"/>
                      <a:pt x="4146850" y="8467654"/>
                    </a:cubicBezTo>
                    <a:lnTo>
                      <a:pt x="4216982" y="8643055"/>
                    </a:lnTo>
                    <a:lnTo>
                      <a:pt x="4407553" y="9087767"/>
                    </a:lnTo>
                    <a:cubicBezTo>
                      <a:pt x="4412228" y="9098672"/>
                      <a:pt x="4411107" y="9111197"/>
                      <a:pt x="4404572" y="9121098"/>
                    </a:cubicBezTo>
                    <a:cubicBezTo>
                      <a:pt x="4398037" y="9131001"/>
                      <a:pt x="4386962" y="9136955"/>
                      <a:pt x="4375097" y="9136945"/>
                    </a:cubicBezTo>
                    <a:lnTo>
                      <a:pt x="4310045" y="9136945"/>
                    </a:lnTo>
                    <a:cubicBezTo>
                      <a:pt x="4253607" y="9136938"/>
                      <a:pt x="4202601" y="9103304"/>
                      <a:pt x="4180364" y="9051431"/>
                    </a:cubicBezTo>
                    <a:lnTo>
                      <a:pt x="4026341" y="8692092"/>
                    </a:lnTo>
                    <a:cubicBezTo>
                      <a:pt x="4023096" y="8684542"/>
                      <a:pt x="4011736" y="8687717"/>
                      <a:pt x="4012865" y="8695831"/>
                    </a:cubicBezTo>
                    <a:lnTo>
                      <a:pt x="4075871" y="9136945"/>
                    </a:lnTo>
                    <a:lnTo>
                      <a:pt x="4143252" y="9945440"/>
                    </a:lnTo>
                    <a:cubicBezTo>
                      <a:pt x="4144060" y="9955263"/>
                      <a:pt x="4140723" y="9964975"/>
                      <a:pt x="4134048" y="9972225"/>
                    </a:cubicBezTo>
                    <a:cubicBezTo>
                      <a:pt x="4127374" y="9979477"/>
                      <a:pt x="4117970" y="9983605"/>
                      <a:pt x="4108115" y="9983611"/>
                    </a:cubicBezTo>
                    <a:lnTo>
                      <a:pt x="4054281" y="9983611"/>
                    </a:lnTo>
                    <a:cubicBezTo>
                      <a:pt x="3985299" y="9983619"/>
                      <a:pt x="3926423" y="9933755"/>
                      <a:pt x="3915075" y="9865713"/>
                    </a:cubicBezTo>
                    <a:lnTo>
                      <a:pt x="3800704" y="9178713"/>
                    </a:lnTo>
                    <a:cubicBezTo>
                      <a:pt x="3799364" y="9170811"/>
                      <a:pt x="3788075" y="9170811"/>
                      <a:pt x="3786735" y="9178713"/>
                    </a:cubicBezTo>
                    <a:lnTo>
                      <a:pt x="3672294" y="9865713"/>
                    </a:lnTo>
                    <a:cubicBezTo>
                      <a:pt x="3660942" y="9933781"/>
                      <a:pt x="3602025" y="9983654"/>
                      <a:pt x="3533017" y="9983611"/>
                    </a:cubicBezTo>
                    <a:lnTo>
                      <a:pt x="3479183" y="9983611"/>
                    </a:lnTo>
                    <a:cubicBezTo>
                      <a:pt x="3469328" y="9983605"/>
                      <a:pt x="3459924" y="9979477"/>
                      <a:pt x="3453250" y="9972225"/>
                    </a:cubicBezTo>
                    <a:cubicBezTo>
                      <a:pt x="3446575" y="9964975"/>
                      <a:pt x="3443238" y="9955263"/>
                      <a:pt x="3444046" y="9945440"/>
                    </a:cubicBezTo>
                    <a:lnTo>
                      <a:pt x="3511427" y="9136945"/>
                    </a:lnTo>
                    <a:lnTo>
                      <a:pt x="3574433" y="8695831"/>
                    </a:lnTo>
                    <a:moveTo>
                      <a:pt x="5381149" y="7725833"/>
                    </a:moveTo>
                    <a:cubicBezTo>
                      <a:pt x="5264249" y="7725833"/>
                      <a:pt x="5169482" y="7820599"/>
                      <a:pt x="5169482" y="7937500"/>
                    </a:cubicBezTo>
                    <a:lnTo>
                      <a:pt x="5169482" y="8008055"/>
                    </a:lnTo>
                    <a:cubicBezTo>
                      <a:pt x="5169482" y="8124956"/>
                      <a:pt x="5264249" y="8219722"/>
                      <a:pt x="5381149" y="8219722"/>
                    </a:cubicBezTo>
                    <a:cubicBezTo>
                      <a:pt x="5498049" y="8219722"/>
                      <a:pt x="5592816" y="8124956"/>
                      <a:pt x="5592816" y="8008055"/>
                    </a:cubicBezTo>
                    <a:lnTo>
                      <a:pt x="5592816" y="7937500"/>
                    </a:lnTo>
                    <a:cubicBezTo>
                      <a:pt x="5592816" y="7820599"/>
                      <a:pt x="5498049" y="7725833"/>
                      <a:pt x="5381149" y="7725833"/>
                    </a:cubicBezTo>
                    <a:moveTo>
                      <a:pt x="5161933" y="8695831"/>
                    </a:moveTo>
                    <a:cubicBezTo>
                      <a:pt x="5163132" y="8687717"/>
                      <a:pt x="5151702" y="8684542"/>
                      <a:pt x="5148527" y="8692092"/>
                    </a:cubicBezTo>
                    <a:lnTo>
                      <a:pt x="4994504" y="9051431"/>
                    </a:lnTo>
                    <a:cubicBezTo>
                      <a:pt x="4972248" y="9103351"/>
                      <a:pt x="4921172" y="9136995"/>
                      <a:pt x="4864682" y="9136945"/>
                    </a:cubicBezTo>
                    <a:lnTo>
                      <a:pt x="4799630" y="9136945"/>
                    </a:lnTo>
                    <a:cubicBezTo>
                      <a:pt x="4787765" y="9136955"/>
                      <a:pt x="4776691" y="9131001"/>
                      <a:pt x="4770155" y="9121098"/>
                    </a:cubicBezTo>
                    <a:cubicBezTo>
                      <a:pt x="4763620" y="9111197"/>
                      <a:pt x="4762500" y="9098672"/>
                      <a:pt x="4767174" y="9087767"/>
                    </a:cubicBezTo>
                    <a:lnTo>
                      <a:pt x="4957816" y="8643055"/>
                    </a:lnTo>
                    <a:lnTo>
                      <a:pt x="5027948" y="8467654"/>
                    </a:lnTo>
                    <a:cubicBezTo>
                      <a:pt x="5070818" y="8360516"/>
                      <a:pt x="5174595" y="8290270"/>
                      <a:pt x="5289991" y="8290278"/>
                    </a:cubicBezTo>
                    <a:lnTo>
                      <a:pt x="5472307" y="8290278"/>
                    </a:lnTo>
                    <a:cubicBezTo>
                      <a:pt x="5587703" y="8290270"/>
                      <a:pt x="5691480" y="8360516"/>
                      <a:pt x="5734350" y="8467654"/>
                    </a:cubicBezTo>
                    <a:lnTo>
                      <a:pt x="5804482" y="8643055"/>
                    </a:lnTo>
                    <a:lnTo>
                      <a:pt x="5995053" y="9087767"/>
                    </a:lnTo>
                    <a:cubicBezTo>
                      <a:pt x="5999728" y="9098672"/>
                      <a:pt x="5998607" y="9111197"/>
                      <a:pt x="5992072" y="9121098"/>
                    </a:cubicBezTo>
                    <a:cubicBezTo>
                      <a:pt x="5985537" y="9131001"/>
                      <a:pt x="5974462" y="9136955"/>
                      <a:pt x="5962597" y="9136945"/>
                    </a:cubicBezTo>
                    <a:lnTo>
                      <a:pt x="5897545" y="9136945"/>
                    </a:lnTo>
                    <a:cubicBezTo>
                      <a:pt x="5841107" y="9136938"/>
                      <a:pt x="5790101" y="9103304"/>
                      <a:pt x="5767864" y="9051431"/>
                    </a:cubicBezTo>
                    <a:lnTo>
                      <a:pt x="5613841" y="8692092"/>
                    </a:lnTo>
                    <a:cubicBezTo>
                      <a:pt x="5610596" y="8684542"/>
                      <a:pt x="5599236" y="8687717"/>
                      <a:pt x="5600365" y="8695831"/>
                    </a:cubicBezTo>
                    <a:lnTo>
                      <a:pt x="5663371" y="9136945"/>
                    </a:lnTo>
                    <a:lnTo>
                      <a:pt x="5730752" y="9945440"/>
                    </a:lnTo>
                    <a:cubicBezTo>
                      <a:pt x="5731560" y="9955263"/>
                      <a:pt x="5728223" y="9964975"/>
                      <a:pt x="5721548" y="9972225"/>
                    </a:cubicBezTo>
                    <a:cubicBezTo>
                      <a:pt x="5714874" y="9979477"/>
                      <a:pt x="5705470" y="9983605"/>
                      <a:pt x="5695615" y="9983611"/>
                    </a:cubicBezTo>
                    <a:lnTo>
                      <a:pt x="5641781" y="9983611"/>
                    </a:lnTo>
                    <a:cubicBezTo>
                      <a:pt x="5572799" y="9983619"/>
                      <a:pt x="5513923" y="9933755"/>
                      <a:pt x="5502575" y="9865713"/>
                    </a:cubicBezTo>
                    <a:lnTo>
                      <a:pt x="5388204" y="9178713"/>
                    </a:lnTo>
                    <a:cubicBezTo>
                      <a:pt x="5386864" y="9170811"/>
                      <a:pt x="5375575" y="9170811"/>
                      <a:pt x="5374235" y="9178713"/>
                    </a:cubicBezTo>
                    <a:lnTo>
                      <a:pt x="5259794" y="9865713"/>
                    </a:lnTo>
                    <a:cubicBezTo>
                      <a:pt x="5248442" y="9933781"/>
                      <a:pt x="5189525" y="9983654"/>
                      <a:pt x="5120517" y="9983611"/>
                    </a:cubicBezTo>
                    <a:lnTo>
                      <a:pt x="5066683" y="9983611"/>
                    </a:lnTo>
                    <a:cubicBezTo>
                      <a:pt x="5056828" y="9983605"/>
                      <a:pt x="5047424" y="9979477"/>
                      <a:pt x="5040750" y="9972225"/>
                    </a:cubicBezTo>
                    <a:cubicBezTo>
                      <a:pt x="5034075" y="9964975"/>
                      <a:pt x="5030738" y="9955263"/>
                      <a:pt x="5031546" y="9945440"/>
                    </a:cubicBezTo>
                    <a:lnTo>
                      <a:pt x="5098927" y="9136945"/>
                    </a:lnTo>
                    <a:lnTo>
                      <a:pt x="5161933" y="8695831"/>
                    </a:lnTo>
                    <a:moveTo>
                      <a:pt x="6968649" y="7725833"/>
                    </a:moveTo>
                    <a:cubicBezTo>
                      <a:pt x="6851748" y="7725833"/>
                      <a:pt x="6756982" y="7820599"/>
                      <a:pt x="6756982" y="7937500"/>
                    </a:cubicBezTo>
                    <a:lnTo>
                      <a:pt x="6756982" y="8008055"/>
                    </a:lnTo>
                    <a:cubicBezTo>
                      <a:pt x="6756982" y="8124956"/>
                      <a:pt x="6851748" y="8219722"/>
                      <a:pt x="6968649" y="8219722"/>
                    </a:cubicBezTo>
                    <a:cubicBezTo>
                      <a:pt x="7085550" y="8219722"/>
                      <a:pt x="7180316" y="8124956"/>
                      <a:pt x="7180316" y="8008055"/>
                    </a:cubicBezTo>
                    <a:lnTo>
                      <a:pt x="7180316" y="7937500"/>
                    </a:lnTo>
                    <a:cubicBezTo>
                      <a:pt x="7180316" y="7820599"/>
                      <a:pt x="7085550" y="7725833"/>
                      <a:pt x="6968649" y="7725833"/>
                    </a:cubicBezTo>
                    <a:moveTo>
                      <a:pt x="6749433" y="8695831"/>
                    </a:moveTo>
                    <a:cubicBezTo>
                      <a:pt x="6750632" y="8687717"/>
                      <a:pt x="6739203" y="8684542"/>
                      <a:pt x="6736028" y="8692092"/>
                    </a:cubicBezTo>
                    <a:lnTo>
                      <a:pt x="6582004" y="9051431"/>
                    </a:lnTo>
                    <a:cubicBezTo>
                      <a:pt x="6559748" y="9103351"/>
                      <a:pt x="6508672" y="9136995"/>
                      <a:pt x="6452182" y="9136945"/>
                    </a:cubicBezTo>
                    <a:lnTo>
                      <a:pt x="6387130" y="9136945"/>
                    </a:lnTo>
                    <a:cubicBezTo>
                      <a:pt x="6375265" y="9136955"/>
                      <a:pt x="6364191" y="9131001"/>
                      <a:pt x="6357655" y="9121098"/>
                    </a:cubicBezTo>
                    <a:cubicBezTo>
                      <a:pt x="6351120" y="9111197"/>
                      <a:pt x="6350000" y="9098672"/>
                      <a:pt x="6354674" y="9087767"/>
                    </a:cubicBezTo>
                    <a:lnTo>
                      <a:pt x="6545316" y="8643055"/>
                    </a:lnTo>
                    <a:lnTo>
                      <a:pt x="6615448" y="8467654"/>
                    </a:lnTo>
                    <a:cubicBezTo>
                      <a:pt x="6658318" y="8360516"/>
                      <a:pt x="6762094" y="8290270"/>
                      <a:pt x="6877491" y="8290278"/>
                    </a:cubicBezTo>
                    <a:lnTo>
                      <a:pt x="7059807" y="8290278"/>
                    </a:lnTo>
                    <a:cubicBezTo>
                      <a:pt x="7175204" y="8290270"/>
                      <a:pt x="7278980" y="8360516"/>
                      <a:pt x="7321850" y="8467654"/>
                    </a:cubicBezTo>
                    <a:lnTo>
                      <a:pt x="7391982" y="8643055"/>
                    </a:lnTo>
                    <a:lnTo>
                      <a:pt x="7582553" y="9087767"/>
                    </a:lnTo>
                    <a:cubicBezTo>
                      <a:pt x="7587228" y="9098672"/>
                      <a:pt x="7586107" y="9111197"/>
                      <a:pt x="7579572" y="9121098"/>
                    </a:cubicBezTo>
                    <a:cubicBezTo>
                      <a:pt x="7573037" y="9131001"/>
                      <a:pt x="7561962" y="9136955"/>
                      <a:pt x="7550097" y="9136945"/>
                    </a:cubicBezTo>
                    <a:lnTo>
                      <a:pt x="7485045" y="9136945"/>
                    </a:lnTo>
                    <a:cubicBezTo>
                      <a:pt x="7428607" y="9136938"/>
                      <a:pt x="7377601" y="9103304"/>
                      <a:pt x="7355364" y="9051431"/>
                    </a:cubicBezTo>
                    <a:lnTo>
                      <a:pt x="7201341" y="8692092"/>
                    </a:lnTo>
                    <a:cubicBezTo>
                      <a:pt x="7198095" y="8684542"/>
                      <a:pt x="7186736" y="8687717"/>
                      <a:pt x="7187865" y="8695831"/>
                    </a:cubicBezTo>
                    <a:lnTo>
                      <a:pt x="7250871" y="9136945"/>
                    </a:lnTo>
                    <a:lnTo>
                      <a:pt x="7318252" y="9945440"/>
                    </a:lnTo>
                    <a:cubicBezTo>
                      <a:pt x="7319060" y="9955263"/>
                      <a:pt x="7315722" y="9964975"/>
                      <a:pt x="7309048" y="9972225"/>
                    </a:cubicBezTo>
                    <a:cubicBezTo>
                      <a:pt x="7302374" y="9979477"/>
                      <a:pt x="7292970" y="9983605"/>
                      <a:pt x="7283115" y="9983611"/>
                    </a:cubicBezTo>
                    <a:lnTo>
                      <a:pt x="7229281" y="9983611"/>
                    </a:lnTo>
                    <a:cubicBezTo>
                      <a:pt x="7160299" y="9983619"/>
                      <a:pt x="7101422" y="9933755"/>
                      <a:pt x="7090075" y="9865713"/>
                    </a:cubicBezTo>
                    <a:lnTo>
                      <a:pt x="6975704" y="9178713"/>
                    </a:lnTo>
                    <a:cubicBezTo>
                      <a:pt x="6974364" y="9170811"/>
                      <a:pt x="6963075" y="9170811"/>
                      <a:pt x="6961735" y="9178713"/>
                    </a:cubicBezTo>
                    <a:lnTo>
                      <a:pt x="6847294" y="9865713"/>
                    </a:lnTo>
                    <a:cubicBezTo>
                      <a:pt x="6835942" y="9933781"/>
                      <a:pt x="6777025" y="9983654"/>
                      <a:pt x="6708017" y="9983611"/>
                    </a:cubicBezTo>
                    <a:lnTo>
                      <a:pt x="6654183" y="9983611"/>
                    </a:lnTo>
                    <a:cubicBezTo>
                      <a:pt x="6644328" y="9983605"/>
                      <a:pt x="6634924" y="9979477"/>
                      <a:pt x="6628250" y="9972225"/>
                    </a:cubicBezTo>
                    <a:cubicBezTo>
                      <a:pt x="6621576" y="9964975"/>
                      <a:pt x="6618238" y="9955263"/>
                      <a:pt x="6619046" y="9945440"/>
                    </a:cubicBezTo>
                    <a:lnTo>
                      <a:pt x="6686427" y="9136945"/>
                    </a:lnTo>
                    <a:lnTo>
                      <a:pt x="6749433" y="8695831"/>
                    </a:lnTo>
                  </a:path>
                </a:pathLst>
              </a:custGeom>
              <a:solidFill>
                <a:srgbClr val="1C4399"/>
              </a:solidFill>
            </p:spPr>
          </p:sp>
          <p:sp>
            <p:nvSpPr>
              <p:cNvPr name="Freeform 6" id="6"/>
              <p:cNvSpPr/>
              <p:nvPr/>
            </p:nvSpPr>
            <p:spPr>
              <a:xfrm flipH="false" flipV="false" rot="0">
                <a:off x="16351" y="7725833"/>
                <a:ext cx="15524727" cy="7408376"/>
              </a:xfrm>
              <a:custGeom>
                <a:avLst/>
                <a:gdLst/>
                <a:ahLst/>
                <a:cxnLst/>
                <a:rect r="r" b="b" t="t" l="l"/>
                <a:pathLst>
                  <a:path h="7408376" w="15524727">
                    <a:moveTo>
                      <a:pt x="8556149" y="0"/>
                    </a:moveTo>
                    <a:cubicBezTo>
                      <a:pt x="8439248" y="0"/>
                      <a:pt x="8344482" y="94766"/>
                      <a:pt x="8344482" y="211667"/>
                    </a:cubicBezTo>
                    <a:lnTo>
                      <a:pt x="8344482" y="282222"/>
                    </a:lnTo>
                    <a:cubicBezTo>
                      <a:pt x="8344482" y="399123"/>
                      <a:pt x="8439248" y="493889"/>
                      <a:pt x="8556149" y="493889"/>
                    </a:cubicBezTo>
                    <a:cubicBezTo>
                      <a:pt x="8673050" y="493889"/>
                      <a:pt x="8767816" y="399123"/>
                      <a:pt x="8767816" y="282222"/>
                    </a:cubicBezTo>
                    <a:lnTo>
                      <a:pt x="8767816" y="211667"/>
                    </a:lnTo>
                    <a:cubicBezTo>
                      <a:pt x="8767816" y="94766"/>
                      <a:pt x="8673050" y="0"/>
                      <a:pt x="8556149" y="0"/>
                    </a:cubicBezTo>
                    <a:moveTo>
                      <a:pt x="8336933" y="969998"/>
                    </a:moveTo>
                    <a:cubicBezTo>
                      <a:pt x="8338132" y="961884"/>
                      <a:pt x="8326703" y="958709"/>
                      <a:pt x="8323528" y="966259"/>
                    </a:cubicBezTo>
                    <a:lnTo>
                      <a:pt x="8169504" y="1325598"/>
                    </a:lnTo>
                    <a:cubicBezTo>
                      <a:pt x="8147248" y="1377518"/>
                      <a:pt x="8096172" y="1411162"/>
                      <a:pt x="8039682" y="1411112"/>
                    </a:cubicBezTo>
                    <a:lnTo>
                      <a:pt x="7974630" y="1411112"/>
                    </a:lnTo>
                    <a:cubicBezTo>
                      <a:pt x="7962766" y="1411122"/>
                      <a:pt x="7951691" y="1405168"/>
                      <a:pt x="7945155" y="1395265"/>
                    </a:cubicBezTo>
                    <a:cubicBezTo>
                      <a:pt x="7938620" y="1385364"/>
                      <a:pt x="7937500" y="1372839"/>
                      <a:pt x="7942175" y="1361934"/>
                    </a:cubicBezTo>
                    <a:lnTo>
                      <a:pt x="8132816" y="917222"/>
                    </a:lnTo>
                    <a:lnTo>
                      <a:pt x="8202948" y="741821"/>
                    </a:lnTo>
                    <a:cubicBezTo>
                      <a:pt x="8245818" y="634683"/>
                      <a:pt x="8349594" y="564437"/>
                      <a:pt x="8464991" y="564445"/>
                    </a:cubicBezTo>
                    <a:lnTo>
                      <a:pt x="8647307" y="564445"/>
                    </a:lnTo>
                    <a:cubicBezTo>
                      <a:pt x="8762704" y="564437"/>
                      <a:pt x="8866480" y="634683"/>
                      <a:pt x="8909350" y="741821"/>
                    </a:cubicBezTo>
                    <a:lnTo>
                      <a:pt x="8979482" y="917222"/>
                    </a:lnTo>
                    <a:lnTo>
                      <a:pt x="9170053" y="1361934"/>
                    </a:lnTo>
                    <a:cubicBezTo>
                      <a:pt x="9174728" y="1372839"/>
                      <a:pt x="9173607" y="1385364"/>
                      <a:pt x="9167072" y="1395265"/>
                    </a:cubicBezTo>
                    <a:cubicBezTo>
                      <a:pt x="9160537" y="1405168"/>
                      <a:pt x="9149462" y="1411122"/>
                      <a:pt x="9137597" y="1411112"/>
                    </a:cubicBezTo>
                    <a:lnTo>
                      <a:pt x="9072545" y="1411112"/>
                    </a:lnTo>
                    <a:cubicBezTo>
                      <a:pt x="9016107" y="1411105"/>
                      <a:pt x="8965101" y="1377471"/>
                      <a:pt x="8942864" y="1325598"/>
                    </a:cubicBezTo>
                    <a:lnTo>
                      <a:pt x="8788841" y="966259"/>
                    </a:lnTo>
                    <a:cubicBezTo>
                      <a:pt x="8785595" y="958709"/>
                      <a:pt x="8774236" y="961884"/>
                      <a:pt x="8775365" y="969998"/>
                    </a:cubicBezTo>
                    <a:lnTo>
                      <a:pt x="8838371" y="1411112"/>
                    </a:lnTo>
                    <a:lnTo>
                      <a:pt x="8905752" y="2219607"/>
                    </a:lnTo>
                    <a:cubicBezTo>
                      <a:pt x="8906560" y="2229430"/>
                      <a:pt x="8903222" y="2239142"/>
                      <a:pt x="8896548" y="2246392"/>
                    </a:cubicBezTo>
                    <a:cubicBezTo>
                      <a:pt x="8889874" y="2253644"/>
                      <a:pt x="8880470" y="2257772"/>
                      <a:pt x="8870615" y="2257778"/>
                    </a:cubicBezTo>
                    <a:lnTo>
                      <a:pt x="8816781" y="2257778"/>
                    </a:lnTo>
                    <a:cubicBezTo>
                      <a:pt x="8747799" y="2257786"/>
                      <a:pt x="8688922" y="2207922"/>
                      <a:pt x="8677575" y="2139880"/>
                    </a:cubicBezTo>
                    <a:lnTo>
                      <a:pt x="8563204" y="1452880"/>
                    </a:lnTo>
                    <a:cubicBezTo>
                      <a:pt x="8561864" y="1444978"/>
                      <a:pt x="8550575" y="1444978"/>
                      <a:pt x="8549235" y="1452880"/>
                    </a:cubicBezTo>
                    <a:lnTo>
                      <a:pt x="8434794" y="2139880"/>
                    </a:lnTo>
                    <a:cubicBezTo>
                      <a:pt x="8423442" y="2207948"/>
                      <a:pt x="8364525" y="2257821"/>
                      <a:pt x="8295517" y="2257778"/>
                    </a:cubicBezTo>
                    <a:lnTo>
                      <a:pt x="8241683" y="2257778"/>
                    </a:lnTo>
                    <a:cubicBezTo>
                      <a:pt x="8231828" y="2257772"/>
                      <a:pt x="8222424" y="2253644"/>
                      <a:pt x="8215750" y="2246392"/>
                    </a:cubicBezTo>
                    <a:cubicBezTo>
                      <a:pt x="8209076" y="2239142"/>
                      <a:pt x="8205738" y="2229430"/>
                      <a:pt x="8206546" y="2219607"/>
                    </a:cubicBezTo>
                    <a:lnTo>
                      <a:pt x="8273927" y="1411112"/>
                    </a:lnTo>
                    <a:lnTo>
                      <a:pt x="8336933" y="969998"/>
                    </a:lnTo>
                    <a:moveTo>
                      <a:pt x="10143649" y="0"/>
                    </a:moveTo>
                    <a:cubicBezTo>
                      <a:pt x="10026748" y="0"/>
                      <a:pt x="9931982" y="94766"/>
                      <a:pt x="9931982" y="211667"/>
                    </a:cubicBezTo>
                    <a:lnTo>
                      <a:pt x="9931982" y="282222"/>
                    </a:lnTo>
                    <a:cubicBezTo>
                      <a:pt x="9931982" y="399123"/>
                      <a:pt x="10026748" y="493889"/>
                      <a:pt x="10143649" y="493889"/>
                    </a:cubicBezTo>
                    <a:cubicBezTo>
                      <a:pt x="10260550" y="493889"/>
                      <a:pt x="10355316" y="399123"/>
                      <a:pt x="10355316" y="282222"/>
                    </a:cubicBezTo>
                    <a:lnTo>
                      <a:pt x="10355316" y="211667"/>
                    </a:lnTo>
                    <a:cubicBezTo>
                      <a:pt x="10355316" y="94766"/>
                      <a:pt x="10260550" y="0"/>
                      <a:pt x="10143649" y="0"/>
                    </a:cubicBezTo>
                    <a:moveTo>
                      <a:pt x="9924433" y="969998"/>
                    </a:moveTo>
                    <a:cubicBezTo>
                      <a:pt x="9925632" y="961884"/>
                      <a:pt x="9914203" y="958709"/>
                      <a:pt x="9911028" y="966259"/>
                    </a:cubicBezTo>
                    <a:lnTo>
                      <a:pt x="9757004" y="1325598"/>
                    </a:lnTo>
                    <a:cubicBezTo>
                      <a:pt x="9734748" y="1377518"/>
                      <a:pt x="9683672" y="1411162"/>
                      <a:pt x="9627182" y="1411112"/>
                    </a:cubicBezTo>
                    <a:lnTo>
                      <a:pt x="9562130" y="1411112"/>
                    </a:lnTo>
                    <a:cubicBezTo>
                      <a:pt x="9550266" y="1411122"/>
                      <a:pt x="9539191" y="1405168"/>
                      <a:pt x="9532655" y="1395265"/>
                    </a:cubicBezTo>
                    <a:cubicBezTo>
                      <a:pt x="9526120" y="1385364"/>
                      <a:pt x="9525000" y="1372839"/>
                      <a:pt x="9529675" y="1361934"/>
                    </a:cubicBezTo>
                    <a:lnTo>
                      <a:pt x="9720316" y="917222"/>
                    </a:lnTo>
                    <a:lnTo>
                      <a:pt x="9790448" y="741821"/>
                    </a:lnTo>
                    <a:cubicBezTo>
                      <a:pt x="9833318" y="634683"/>
                      <a:pt x="9937094" y="564437"/>
                      <a:pt x="10052491" y="564445"/>
                    </a:cubicBezTo>
                    <a:lnTo>
                      <a:pt x="10234807" y="564445"/>
                    </a:lnTo>
                    <a:cubicBezTo>
                      <a:pt x="10350204" y="564437"/>
                      <a:pt x="10453980" y="634683"/>
                      <a:pt x="10496850" y="741821"/>
                    </a:cubicBezTo>
                    <a:lnTo>
                      <a:pt x="10566982" y="917222"/>
                    </a:lnTo>
                    <a:lnTo>
                      <a:pt x="10757553" y="1361934"/>
                    </a:lnTo>
                    <a:cubicBezTo>
                      <a:pt x="10762228" y="1372839"/>
                      <a:pt x="10761107" y="1385364"/>
                      <a:pt x="10754572" y="1395265"/>
                    </a:cubicBezTo>
                    <a:cubicBezTo>
                      <a:pt x="10748037" y="1405168"/>
                      <a:pt x="10736962" y="1411122"/>
                      <a:pt x="10725097" y="1411112"/>
                    </a:cubicBezTo>
                    <a:lnTo>
                      <a:pt x="10660045" y="1411112"/>
                    </a:lnTo>
                    <a:cubicBezTo>
                      <a:pt x="10603607" y="1411105"/>
                      <a:pt x="10552601" y="1377471"/>
                      <a:pt x="10530364" y="1325598"/>
                    </a:cubicBezTo>
                    <a:lnTo>
                      <a:pt x="10376341" y="966259"/>
                    </a:lnTo>
                    <a:cubicBezTo>
                      <a:pt x="10373095" y="958709"/>
                      <a:pt x="10361736" y="961884"/>
                      <a:pt x="10362865" y="969998"/>
                    </a:cubicBezTo>
                    <a:lnTo>
                      <a:pt x="10425871" y="1411112"/>
                    </a:lnTo>
                    <a:lnTo>
                      <a:pt x="10493252" y="2219607"/>
                    </a:lnTo>
                    <a:cubicBezTo>
                      <a:pt x="10494060" y="2229430"/>
                      <a:pt x="10490722" y="2239142"/>
                      <a:pt x="10484048" y="2246392"/>
                    </a:cubicBezTo>
                    <a:cubicBezTo>
                      <a:pt x="10477374" y="2253644"/>
                      <a:pt x="10467970" y="2257772"/>
                      <a:pt x="10458115" y="2257778"/>
                    </a:cubicBezTo>
                    <a:lnTo>
                      <a:pt x="10404281" y="2257778"/>
                    </a:lnTo>
                    <a:cubicBezTo>
                      <a:pt x="10335299" y="2257786"/>
                      <a:pt x="10276422" y="2207922"/>
                      <a:pt x="10265075" y="2139880"/>
                    </a:cubicBezTo>
                    <a:lnTo>
                      <a:pt x="10150704" y="1452880"/>
                    </a:lnTo>
                    <a:cubicBezTo>
                      <a:pt x="10149364" y="1444978"/>
                      <a:pt x="10138075" y="1444978"/>
                      <a:pt x="10136735" y="1452880"/>
                    </a:cubicBezTo>
                    <a:lnTo>
                      <a:pt x="10022294" y="2139880"/>
                    </a:lnTo>
                    <a:cubicBezTo>
                      <a:pt x="10010942" y="2207948"/>
                      <a:pt x="9952025" y="2257821"/>
                      <a:pt x="9883017" y="2257778"/>
                    </a:cubicBezTo>
                    <a:lnTo>
                      <a:pt x="9829183" y="2257778"/>
                    </a:lnTo>
                    <a:cubicBezTo>
                      <a:pt x="9819328" y="2257772"/>
                      <a:pt x="9809924" y="2253644"/>
                      <a:pt x="9803250" y="2246392"/>
                    </a:cubicBezTo>
                    <a:cubicBezTo>
                      <a:pt x="9796576" y="2239142"/>
                      <a:pt x="9793238" y="2229430"/>
                      <a:pt x="9794046" y="2219607"/>
                    </a:cubicBezTo>
                    <a:lnTo>
                      <a:pt x="9861427" y="1411112"/>
                    </a:lnTo>
                    <a:lnTo>
                      <a:pt x="9924433" y="969998"/>
                    </a:lnTo>
                    <a:moveTo>
                      <a:pt x="11731149" y="0"/>
                    </a:moveTo>
                    <a:cubicBezTo>
                      <a:pt x="11614248" y="0"/>
                      <a:pt x="11519482" y="94766"/>
                      <a:pt x="11519482" y="211667"/>
                    </a:cubicBezTo>
                    <a:lnTo>
                      <a:pt x="11519482" y="282222"/>
                    </a:lnTo>
                    <a:cubicBezTo>
                      <a:pt x="11519482" y="399123"/>
                      <a:pt x="11614248" y="493889"/>
                      <a:pt x="11731149" y="493889"/>
                    </a:cubicBezTo>
                    <a:cubicBezTo>
                      <a:pt x="11848050" y="493889"/>
                      <a:pt x="11942816" y="399123"/>
                      <a:pt x="11942816" y="282222"/>
                    </a:cubicBezTo>
                    <a:lnTo>
                      <a:pt x="11942816" y="211667"/>
                    </a:lnTo>
                    <a:cubicBezTo>
                      <a:pt x="11942816" y="94766"/>
                      <a:pt x="11848050" y="0"/>
                      <a:pt x="11731149" y="0"/>
                    </a:cubicBezTo>
                    <a:moveTo>
                      <a:pt x="11511933" y="969998"/>
                    </a:moveTo>
                    <a:cubicBezTo>
                      <a:pt x="11513132" y="961884"/>
                      <a:pt x="11501703" y="958709"/>
                      <a:pt x="11498528" y="966259"/>
                    </a:cubicBezTo>
                    <a:lnTo>
                      <a:pt x="11344504" y="1325598"/>
                    </a:lnTo>
                    <a:cubicBezTo>
                      <a:pt x="11322248" y="1377518"/>
                      <a:pt x="11271172" y="1411162"/>
                      <a:pt x="11214682" y="1411112"/>
                    </a:cubicBezTo>
                    <a:lnTo>
                      <a:pt x="11149630" y="1411112"/>
                    </a:lnTo>
                    <a:cubicBezTo>
                      <a:pt x="11137766" y="1411122"/>
                      <a:pt x="11126691" y="1405168"/>
                      <a:pt x="11120155" y="1395265"/>
                    </a:cubicBezTo>
                    <a:cubicBezTo>
                      <a:pt x="11113620" y="1385364"/>
                      <a:pt x="11112500" y="1372839"/>
                      <a:pt x="11117175" y="1361934"/>
                    </a:cubicBezTo>
                    <a:lnTo>
                      <a:pt x="11307816" y="917222"/>
                    </a:lnTo>
                    <a:lnTo>
                      <a:pt x="11377948" y="741821"/>
                    </a:lnTo>
                    <a:cubicBezTo>
                      <a:pt x="11420818" y="634683"/>
                      <a:pt x="11524594" y="564437"/>
                      <a:pt x="11639991" y="564445"/>
                    </a:cubicBezTo>
                    <a:lnTo>
                      <a:pt x="11822307" y="564445"/>
                    </a:lnTo>
                    <a:cubicBezTo>
                      <a:pt x="11937704" y="564437"/>
                      <a:pt x="12041480" y="634683"/>
                      <a:pt x="12084350" y="741821"/>
                    </a:cubicBezTo>
                    <a:lnTo>
                      <a:pt x="12154482" y="917222"/>
                    </a:lnTo>
                    <a:lnTo>
                      <a:pt x="12345053" y="1361934"/>
                    </a:lnTo>
                    <a:cubicBezTo>
                      <a:pt x="12349728" y="1372839"/>
                      <a:pt x="12348607" y="1385364"/>
                      <a:pt x="12342072" y="1395265"/>
                    </a:cubicBezTo>
                    <a:cubicBezTo>
                      <a:pt x="12335537" y="1405168"/>
                      <a:pt x="12324462" y="1411122"/>
                      <a:pt x="12312597" y="1411112"/>
                    </a:cubicBezTo>
                    <a:lnTo>
                      <a:pt x="12247545" y="1411112"/>
                    </a:lnTo>
                    <a:cubicBezTo>
                      <a:pt x="12191107" y="1411105"/>
                      <a:pt x="12140101" y="1377471"/>
                      <a:pt x="12117864" y="1325598"/>
                    </a:cubicBezTo>
                    <a:lnTo>
                      <a:pt x="11963841" y="966259"/>
                    </a:lnTo>
                    <a:cubicBezTo>
                      <a:pt x="11960595" y="958709"/>
                      <a:pt x="11949236" y="961884"/>
                      <a:pt x="11950365" y="969998"/>
                    </a:cubicBezTo>
                    <a:lnTo>
                      <a:pt x="12013371" y="1411112"/>
                    </a:lnTo>
                    <a:lnTo>
                      <a:pt x="12080752" y="2219607"/>
                    </a:lnTo>
                    <a:cubicBezTo>
                      <a:pt x="12081560" y="2229430"/>
                      <a:pt x="12078222" y="2239142"/>
                      <a:pt x="12071548" y="2246392"/>
                    </a:cubicBezTo>
                    <a:cubicBezTo>
                      <a:pt x="12064874" y="2253644"/>
                      <a:pt x="12055470" y="2257772"/>
                      <a:pt x="12045615" y="2257778"/>
                    </a:cubicBezTo>
                    <a:lnTo>
                      <a:pt x="11991781" y="2257778"/>
                    </a:lnTo>
                    <a:cubicBezTo>
                      <a:pt x="11922799" y="2257786"/>
                      <a:pt x="11863922" y="2207922"/>
                      <a:pt x="11852575" y="2139880"/>
                    </a:cubicBezTo>
                    <a:lnTo>
                      <a:pt x="11738204" y="1452880"/>
                    </a:lnTo>
                    <a:cubicBezTo>
                      <a:pt x="11736864" y="1444978"/>
                      <a:pt x="11725575" y="1444978"/>
                      <a:pt x="11724235" y="1452880"/>
                    </a:cubicBezTo>
                    <a:lnTo>
                      <a:pt x="11609794" y="2139880"/>
                    </a:lnTo>
                    <a:cubicBezTo>
                      <a:pt x="11598442" y="2207948"/>
                      <a:pt x="11539525" y="2257821"/>
                      <a:pt x="11470517" y="2257778"/>
                    </a:cubicBezTo>
                    <a:lnTo>
                      <a:pt x="11416683" y="2257778"/>
                    </a:lnTo>
                    <a:cubicBezTo>
                      <a:pt x="11406828" y="2257772"/>
                      <a:pt x="11397424" y="2253644"/>
                      <a:pt x="11390750" y="2246392"/>
                    </a:cubicBezTo>
                    <a:cubicBezTo>
                      <a:pt x="11384076" y="2239142"/>
                      <a:pt x="11380738" y="2229430"/>
                      <a:pt x="11381546" y="2219607"/>
                    </a:cubicBezTo>
                    <a:lnTo>
                      <a:pt x="11448927" y="1411112"/>
                    </a:lnTo>
                    <a:lnTo>
                      <a:pt x="11511933" y="969998"/>
                    </a:lnTo>
                    <a:moveTo>
                      <a:pt x="13318649" y="0"/>
                    </a:moveTo>
                    <a:cubicBezTo>
                      <a:pt x="13201749" y="0"/>
                      <a:pt x="13106983" y="94766"/>
                      <a:pt x="13106983" y="211667"/>
                    </a:cubicBezTo>
                    <a:lnTo>
                      <a:pt x="13106983" y="282222"/>
                    </a:lnTo>
                    <a:cubicBezTo>
                      <a:pt x="13106983" y="399123"/>
                      <a:pt x="13201749" y="493889"/>
                      <a:pt x="13318649" y="493889"/>
                    </a:cubicBezTo>
                    <a:cubicBezTo>
                      <a:pt x="13435549" y="493889"/>
                      <a:pt x="13530315" y="399123"/>
                      <a:pt x="13530315" y="282222"/>
                    </a:cubicBezTo>
                    <a:lnTo>
                      <a:pt x="13530315" y="211667"/>
                    </a:lnTo>
                    <a:cubicBezTo>
                      <a:pt x="13530315" y="94766"/>
                      <a:pt x="13435549" y="0"/>
                      <a:pt x="13318649" y="0"/>
                    </a:cubicBezTo>
                    <a:moveTo>
                      <a:pt x="13099433" y="969998"/>
                    </a:moveTo>
                    <a:cubicBezTo>
                      <a:pt x="13100633" y="961884"/>
                      <a:pt x="13089203" y="958709"/>
                      <a:pt x="13086028" y="966259"/>
                    </a:cubicBezTo>
                    <a:lnTo>
                      <a:pt x="12932004" y="1325598"/>
                    </a:lnTo>
                    <a:cubicBezTo>
                      <a:pt x="12909748" y="1377518"/>
                      <a:pt x="12858672" y="1411162"/>
                      <a:pt x="12802182" y="1411112"/>
                    </a:cubicBezTo>
                    <a:lnTo>
                      <a:pt x="12737130" y="1411112"/>
                    </a:lnTo>
                    <a:cubicBezTo>
                      <a:pt x="12725266" y="1411122"/>
                      <a:pt x="12714191" y="1405168"/>
                      <a:pt x="12707655" y="1395265"/>
                    </a:cubicBezTo>
                    <a:cubicBezTo>
                      <a:pt x="12701120" y="1385364"/>
                      <a:pt x="12700000" y="1372839"/>
                      <a:pt x="12704675" y="1361934"/>
                    </a:cubicBezTo>
                    <a:lnTo>
                      <a:pt x="12895316" y="917222"/>
                    </a:lnTo>
                    <a:lnTo>
                      <a:pt x="12965448" y="741821"/>
                    </a:lnTo>
                    <a:cubicBezTo>
                      <a:pt x="13008318" y="634683"/>
                      <a:pt x="13112094" y="564437"/>
                      <a:pt x="13227492" y="564445"/>
                    </a:cubicBezTo>
                    <a:lnTo>
                      <a:pt x="13409806" y="564445"/>
                    </a:lnTo>
                    <a:cubicBezTo>
                      <a:pt x="13525204" y="564437"/>
                      <a:pt x="13628980" y="634683"/>
                      <a:pt x="13671851" y="741821"/>
                    </a:cubicBezTo>
                    <a:lnTo>
                      <a:pt x="13741983" y="917222"/>
                    </a:lnTo>
                    <a:lnTo>
                      <a:pt x="13932553" y="1361934"/>
                    </a:lnTo>
                    <a:cubicBezTo>
                      <a:pt x="13937227" y="1372839"/>
                      <a:pt x="13936107" y="1385364"/>
                      <a:pt x="13929573" y="1395265"/>
                    </a:cubicBezTo>
                    <a:cubicBezTo>
                      <a:pt x="13923037" y="1405168"/>
                      <a:pt x="13911962" y="1411122"/>
                      <a:pt x="13900097" y="1411112"/>
                    </a:cubicBezTo>
                    <a:lnTo>
                      <a:pt x="13835045" y="1411112"/>
                    </a:lnTo>
                    <a:cubicBezTo>
                      <a:pt x="13778607" y="1411105"/>
                      <a:pt x="13727601" y="1377471"/>
                      <a:pt x="13705363" y="1325598"/>
                    </a:cubicBezTo>
                    <a:lnTo>
                      <a:pt x="13551342" y="966259"/>
                    </a:lnTo>
                    <a:cubicBezTo>
                      <a:pt x="13548095" y="958709"/>
                      <a:pt x="13536736" y="961884"/>
                      <a:pt x="13537865" y="969998"/>
                    </a:cubicBezTo>
                    <a:lnTo>
                      <a:pt x="13600872" y="1411112"/>
                    </a:lnTo>
                    <a:lnTo>
                      <a:pt x="13668252" y="2219607"/>
                    </a:lnTo>
                    <a:cubicBezTo>
                      <a:pt x="13669060" y="2229430"/>
                      <a:pt x="13665722" y="2239142"/>
                      <a:pt x="13659048" y="2246392"/>
                    </a:cubicBezTo>
                    <a:cubicBezTo>
                      <a:pt x="13652374" y="2253644"/>
                      <a:pt x="13642970" y="2257772"/>
                      <a:pt x="13633115" y="2257778"/>
                    </a:cubicBezTo>
                    <a:lnTo>
                      <a:pt x="13579281" y="2257778"/>
                    </a:lnTo>
                    <a:cubicBezTo>
                      <a:pt x="13510299" y="2257786"/>
                      <a:pt x="13451422" y="2207922"/>
                      <a:pt x="13440076" y="2139880"/>
                    </a:cubicBezTo>
                    <a:lnTo>
                      <a:pt x="13325704" y="1452880"/>
                    </a:lnTo>
                    <a:cubicBezTo>
                      <a:pt x="13324363" y="1444978"/>
                      <a:pt x="13313076" y="1444978"/>
                      <a:pt x="13311735" y="1452880"/>
                    </a:cubicBezTo>
                    <a:lnTo>
                      <a:pt x="13197294" y="2139880"/>
                    </a:lnTo>
                    <a:cubicBezTo>
                      <a:pt x="13185942" y="2207948"/>
                      <a:pt x="13127025" y="2257821"/>
                      <a:pt x="13058017" y="2257778"/>
                    </a:cubicBezTo>
                    <a:lnTo>
                      <a:pt x="13004183" y="2257778"/>
                    </a:lnTo>
                    <a:cubicBezTo>
                      <a:pt x="12994328" y="2257772"/>
                      <a:pt x="12984924" y="2253644"/>
                      <a:pt x="12978250" y="2246392"/>
                    </a:cubicBezTo>
                    <a:cubicBezTo>
                      <a:pt x="12971576" y="2239142"/>
                      <a:pt x="12968239" y="2229430"/>
                      <a:pt x="12969046" y="2219607"/>
                    </a:cubicBezTo>
                    <a:lnTo>
                      <a:pt x="13036427" y="1411112"/>
                    </a:lnTo>
                    <a:lnTo>
                      <a:pt x="13099433" y="969998"/>
                    </a:lnTo>
                    <a:moveTo>
                      <a:pt x="14906149" y="0"/>
                    </a:moveTo>
                    <a:cubicBezTo>
                      <a:pt x="14789249" y="0"/>
                      <a:pt x="14694483" y="94766"/>
                      <a:pt x="14694483" y="211667"/>
                    </a:cubicBezTo>
                    <a:lnTo>
                      <a:pt x="14694483" y="282222"/>
                    </a:lnTo>
                    <a:cubicBezTo>
                      <a:pt x="14694483" y="399123"/>
                      <a:pt x="14789249" y="493889"/>
                      <a:pt x="14906149" y="493889"/>
                    </a:cubicBezTo>
                    <a:cubicBezTo>
                      <a:pt x="15023049" y="493889"/>
                      <a:pt x="15117815" y="399123"/>
                      <a:pt x="15117815" y="282222"/>
                    </a:cubicBezTo>
                    <a:lnTo>
                      <a:pt x="15117815" y="211667"/>
                    </a:lnTo>
                    <a:cubicBezTo>
                      <a:pt x="15117815" y="94766"/>
                      <a:pt x="15023049" y="0"/>
                      <a:pt x="14906149" y="0"/>
                    </a:cubicBezTo>
                    <a:moveTo>
                      <a:pt x="14686933" y="969998"/>
                    </a:moveTo>
                    <a:cubicBezTo>
                      <a:pt x="14688133" y="961884"/>
                      <a:pt x="14676703" y="958709"/>
                      <a:pt x="14673528" y="966259"/>
                    </a:cubicBezTo>
                    <a:lnTo>
                      <a:pt x="14519504" y="1325598"/>
                    </a:lnTo>
                    <a:cubicBezTo>
                      <a:pt x="14497248" y="1377518"/>
                      <a:pt x="14446172" y="1411162"/>
                      <a:pt x="14389683" y="1411112"/>
                    </a:cubicBezTo>
                    <a:lnTo>
                      <a:pt x="14324629" y="1411112"/>
                    </a:lnTo>
                    <a:cubicBezTo>
                      <a:pt x="14312765" y="1411122"/>
                      <a:pt x="14301690" y="1405168"/>
                      <a:pt x="14295155" y="1395265"/>
                    </a:cubicBezTo>
                    <a:cubicBezTo>
                      <a:pt x="14288619" y="1385364"/>
                      <a:pt x="14287500" y="1372839"/>
                      <a:pt x="14292174" y="1361934"/>
                    </a:cubicBezTo>
                    <a:lnTo>
                      <a:pt x="14482815" y="917222"/>
                    </a:lnTo>
                    <a:lnTo>
                      <a:pt x="14552947" y="741821"/>
                    </a:lnTo>
                    <a:cubicBezTo>
                      <a:pt x="14595818" y="634683"/>
                      <a:pt x="14699594" y="564437"/>
                      <a:pt x="14814992" y="564445"/>
                    </a:cubicBezTo>
                    <a:lnTo>
                      <a:pt x="14997306" y="564445"/>
                    </a:lnTo>
                    <a:cubicBezTo>
                      <a:pt x="15112704" y="564437"/>
                      <a:pt x="15216480" y="634683"/>
                      <a:pt x="15259351" y="741821"/>
                    </a:cubicBezTo>
                    <a:lnTo>
                      <a:pt x="15329483" y="917222"/>
                    </a:lnTo>
                    <a:lnTo>
                      <a:pt x="15520053" y="1361934"/>
                    </a:lnTo>
                    <a:cubicBezTo>
                      <a:pt x="15524727" y="1372839"/>
                      <a:pt x="15523607" y="1385364"/>
                      <a:pt x="15517073" y="1395265"/>
                    </a:cubicBezTo>
                    <a:cubicBezTo>
                      <a:pt x="15510537" y="1405168"/>
                      <a:pt x="15499462" y="1411122"/>
                      <a:pt x="15487597" y="1411112"/>
                    </a:cubicBezTo>
                    <a:lnTo>
                      <a:pt x="15422545" y="1411112"/>
                    </a:lnTo>
                    <a:cubicBezTo>
                      <a:pt x="15366107" y="1411105"/>
                      <a:pt x="15315101" y="1377471"/>
                      <a:pt x="15292863" y="1325598"/>
                    </a:cubicBezTo>
                    <a:lnTo>
                      <a:pt x="15138842" y="966259"/>
                    </a:lnTo>
                    <a:cubicBezTo>
                      <a:pt x="15135595" y="958709"/>
                      <a:pt x="15124236" y="961884"/>
                      <a:pt x="15125365" y="969998"/>
                    </a:cubicBezTo>
                    <a:lnTo>
                      <a:pt x="15188372" y="1411112"/>
                    </a:lnTo>
                    <a:lnTo>
                      <a:pt x="15255752" y="2219607"/>
                    </a:lnTo>
                    <a:cubicBezTo>
                      <a:pt x="15256560" y="2229430"/>
                      <a:pt x="15253222" y="2239142"/>
                      <a:pt x="15246548" y="2246392"/>
                    </a:cubicBezTo>
                    <a:cubicBezTo>
                      <a:pt x="15239874" y="2253644"/>
                      <a:pt x="15230470" y="2257772"/>
                      <a:pt x="15220615" y="2257778"/>
                    </a:cubicBezTo>
                    <a:lnTo>
                      <a:pt x="15166781" y="2257778"/>
                    </a:lnTo>
                    <a:cubicBezTo>
                      <a:pt x="15097799" y="2257786"/>
                      <a:pt x="15038922" y="2207922"/>
                      <a:pt x="15027576" y="2139880"/>
                    </a:cubicBezTo>
                    <a:lnTo>
                      <a:pt x="14913204" y="1452880"/>
                    </a:lnTo>
                    <a:cubicBezTo>
                      <a:pt x="14911863" y="1444978"/>
                      <a:pt x="14900576" y="1444978"/>
                      <a:pt x="14899235" y="1452880"/>
                    </a:cubicBezTo>
                    <a:lnTo>
                      <a:pt x="14784794" y="2139880"/>
                    </a:lnTo>
                    <a:cubicBezTo>
                      <a:pt x="14773442" y="2207948"/>
                      <a:pt x="14714525" y="2257821"/>
                      <a:pt x="14645517" y="2257778"/>
                    </a:cubicBezTo>
                    <a:lnTo>
                      <a:pt x="14591683" y="2257778"/>
                    </a:lnTo>
                    <a:cubicBezTo>
                      <a:pt x="14581828" y="2257772"/>
                      <a:pt x="14572425" y="2253644"/>
                      <a:pt x="14565750" y="2246392"/>
                    </a:cubicBezTo>
                    <a:cubicBezTo>
                      <a:pt x="14559076" y="2239142"/>
                      <a:pt x="14555738" y="2229430"/>
                      <a:pt x="14556547" y="2219607"/>
                    </a:cubicBezTo>
                    <a:lnTo>
                      <a:pt x="14623927" y="1411112"/>
                    </a:lnTo>
                    <a:lnTo>
                      <a:pt x="14686933" y="969998"/>
                    </a:lnTo>
                    <a:moveTo>
                      <a:pt x="618649" y="2575278"/>
                    </a:moveTo>
                    <a:cubicBezTo>
                      <a:pt x="501749" y="2575278"/>
                      <a:pt x="406982" y="2670045"/>
                      <a:pt x="406982" y="2786945"/>
                    </a:cubicBezTo>
                    <a:lnTo>
                      <a:pt x="406982" y="2857500"/>
                    </a:lnTo>
                    <a:cubicBezTo>
                      <a:pt x="406982" y="2974401"/>
                      <a:pt x="501749" y="3069167"/>
                      <a:pt x="618649" y="3069167"/>
                    </a:cubicBezTo>
                    <a:cubicBezTo>
                      <a:pt x="735549" y="3069167"/>
                      <a:pt x="830316" y="2974401"/>
                      <a:pt x="830316" y="2857500"/>
                    </a:cubicBezTo>
                    <a:lnTo>
                      <a:pt x="830316" y="2786945"/>
                    </a:lnTo>
                    <a:cubicBezTo>
                      <a:pt x="830316" y="2670045"/>
                      <a:pt x="735549" y="2575278"/>
                      <a:pt x="618649" y="2575278"/>
                    </a:cubicBezTo>
                    <a:moveTo>
                      <a:pt x="399433" y="3545276"/>
                    </a:moveTo>
                    <a:cubicBezTo>
                      <a:pt x="400632" y="3537162"/>
                      <a:pt x="389202" y="3533987"/>
                      <a:pt x="386027" y="3541537"/>
                    </a:cubicBezTo>
                    <a:lnTo>
                      <a:pt x="232005" y="3900876"/>
                    </a:lnTo>
                    <a:cubicBezTo>
                      <a:pt x="209748" y="3952796"/>
                      <a:pt x="158672" y="3986440"/>
                      <a:pt x="102182" y="3986389"/>
                    </a:cubicBezTo>
                    <a:lnTo>
                      <a:pt x="37130" y="3986389"/>
                    </a:lnTo>
                    <a:cubicBezTo>
                      <a:pt x="25266" y="3986400"/>
                      <a:pt x="14190" y="3980445"/>
                      <a:pt x="7655" y="3970543"/>
                    </a:cubicBezTo>
                    <a:cubicBezTo>
                      <a:pt x="1120" y="3960641"/>
                      <a:pt x="0" y="3948116"/>
                      <a:pt x="4675" y="3937212"/>
                    </a:cubicBezTo>
                    <a:lnTo>
                      <a:pt x="195316" y="3492500"/>
                    </a:lnTo>
                    <a:lnTo>
                      <a:pt x="265448" y="3317099"/>
                    </a:lnTo>
                    <a:cubicBezTo>
                      <a:pt x="308318" y="3209961"/>
                      <a:pt x="412094" y="3139715"/>
                      <a:pt x="527491" y="3139722"/>
                    </a:cubicBezTo>
                    <a:lnTo>
                      <a:pt x="709807" y="3139722"/>
                    </a:lnTo>
                    <a:cubicBezTo>
                      <a:pt x="825204" y="3139715"/>
                      <a:pt x="928980" y="3209961"/>
                      <a:pt x="971850" y="3317099"/>
                    </a:cubicBezTo>
                    <a:lnTo>
                      <a:pt x="1041982" y="3492500"/>
                    </a:lnTo>
                    <a:lnTo>
                      <a:pt x="1232553" y="3937212"/>
                    </a:lnTo>
                    <a:cubicBezTo>
                      <a:pt x="1237228" y="3948116"/>
                      <a:pt x="1236108" y="3960641"/>
                      <a:pt x="1229572" y="3970543"/>
                    </a:cubicBezTo>
                    <a:cubicBezTo>
                      <a:pt x="1223037" y="3980445"/>
                      <a:pt x="1211962" y="3986400"/>
                      <a:pt x="1200097" y="3986389"/>
                    </a:cubicBezTo>
                    <a:lnTo>
                      <a:pt x="1135045" y="3986389"/>
                    </a:lnTo>
                    <a:cubicBezTo>
                      <a:pt x="1078607" y="3986383"/>
                      <a:pt x="1027601" y="3952749"/>
                      <a:pt x="1005364" y="3900876"/>
                    </a:cubicBezTo>
                    <a:lnTo>
                      <a:pt x="851341" y="3541537"/>
                    </a:lnTo>
                    <a:cubicBezTo>
                      <a:pt x="848096" y="3533987"/>
                      <a:pt x="836736" y="3537162"/>
                      <a:pt x="837865" y="3545276"/>
                    </a:cubicBezTo>
                    <a:lnTo>
                      <a:pt x="900871" y="3986389"/>
                    </a:lnTo>
                    <a:lnTo>
                      <a:pt x="968252" y="4794886"/>
                    </a:lnTo>
                    <a:cubicBezTo>
                      <a:pt x="969060" y="4804708"/>
                      <a:pt x="965723" y="4814419"/>
                      <a:pt x="959048" y="4821670"/>
                    </a:cubicBezTo>
                    <a:cubicBezTo>
                      <a:pt x="952374" y="4828922"/>
                      <a:pt x="942970" y="4833050"/>
                      <a:pt x="933115" y="4833056"/>
                    </a:cubicBezTo>
                    <a:lnTo>
                      <a:pt x="879281" y="4833056"/>
                    </a:lnTo>
                    <a:cubicBezTo>
                      <a:pt x="810300" y="4833065"/>
                      <a:pt x="751423" y="4783200"/>
                      <a:pt x="740075" y="4715157"/>
                    </a:cubicBezTo>
                    <a:lnTo>
                      <a:pt x="625705" y="4028158"/>
                    </a:lnTo>
                    <a:cubicBezTo>
                      <a:pt x="624364" y="4020256"/>
                      <a:pt x="613075" y="4020256"/>
                      <a:pt x="611735" y="4028158"/>
                    </a:cubicBezTo>
                    <a:lnTo>
                      <a:pt x="497293" y="4715157"/>
                    </a:lnTo>
                    <a:cubicBezTo>
                      <a:pt x="485942" y="4783226"/>
                      <a:pt x="427025" y="4833099"/>
                      <a:pt x="358017" y="4833056"/>
                    </a:cubicBezTo>
                    <a:lnTo>
                      <a:pt x="304183" y="4833056"/>
                    </a:lnTo>
                    <a:cubicBezTo>
                      <a:pt x="294328" y="4833050"/>
                      <a:pt x="284924" y="4828922"/>
                      <a:pt x="278250" y="4821670"/>
                    </a:cubicBezTo>
                    <a:cubicBezTo>
                      <a:pt x="271575" y="4814419"/>
                      <a:pt x="268238" y="4804708"/>
                      <a:pt x="269046" y="4794886"/>
                    </a:cubicBezTo>
                    <a:lnTo>
                      <a:pt x="336427" y="3986389"/>
                    </a:lnTo>
                    <a:lnTo>
                      <a:pt x="399433" y="3545276"/>
                    </a:lnTo>
                    <a:moveTo>
                      <a:pt x="2206149" y="2575278"/>
                    </a:moveTo>
                    <a:cubicBezTo>
                      <a:pt x="2089249" y="2575278"/>
                      <a:pt x="1994482" y="2670045"/>
                      <a:pt x="1994482" y="2786945"/>
                    </a:cubicBezTo>
                    <a:lnTo>
                      <a:pt x="1994482" y="2857500"/>
                    </a:lnTo>
                    <a:cubicBezTo>
                      <a:pt x="1994482" y="2974401"/>
                      <a:pt x="2089249" y="3069167"/>
                      <a:pt x="2206149" y="3069167"/>
                    </a:cubicBezTo>
                    <a:cubicBezTo>
                      <a:pt x="2323049" y="3069167"/>
                      <a:pt x="2417816" y="2974401"/>
                      <a:pt x="2417816" y="2857500"/>
                    </a:cubicBezTo>
                    <a:lnTo>
                      <a:pt x="2417816" y="2786945"/>
                    </a:lnTo>
                    <a:cubicBezTo>
                      <a:pt x="2417816" y="2670045"/>
                      <a:pt x="2323049" y="2575278"/>
                      <a:pt x="2206149" y="2575278"/>
                    </a:cubicBezTo>
                    <a:moveTo>
                      <a:pt x="1986933" y="3545276"/>
                    </a:moveTo>
                    <a:cubicBezTo>
                      <a:pt x="1988132" y="3537162"/>
                      <a:pt x="1976702" y="3533987"/>
                      <a:pt x="1973527" y="3541537"/>
                    </a:cubicBezTo>
                    <a:lnTo>
                      <a:pt x="1819505" y="3900876"/>
                    </a:lnTo>
                    <a:cubicBezTo>
                      <a:pt x="1797248" y="3952796"/>
                      <a:pt x="1746172" y="3986440"/>
                      <a:pt x="1689682" y="3986389"/>
                    </a:cubicBezTo>
                    <a:lnTo>
                      <a:pt x="1624630" y="3986389"/>
                    </a:lnTo>
                    <a:cubicBezTo>
                      <a:pt x="1612766" y="3986400"/>
                      <a:pt x="1601690" y="3980445"/>
                      <a:pt x="1595155" y="3970543"/>
                    </a:cubicBezTo>
                    <a:cubicBezTo>
                      <a:pt x="1588620" y="3960641"/>
                      <a:pt x="1587500" y="3948116"/>
                      <a:pt x="1592175" y="3937212"/>
                    </a:cubicBezTo>
                    <a:lnTo>
                      <a:pt x="1782816" y="3492500"/>
                    </a:lnTo>
                    <a:lnTo>
                      <a:pt x="1852948" y="3317099"/>
                    </a:lnTo>
                    <a:cubicBezTo>
                      <a:pt x="1895818" y="3209961"/>
                      <a:pt x="1999595" y="3139715"/>
                      <a:pt x="2114991" y="3139722"/>
                    </a:cubicBezTo>
                    <a:lnTo>
                      <a:pt x="2297307" y="3139722"/>
                    </a:lnTo>
                    <a:cubicBezTo>
                      <a:pt x="2412703" y="3139715"/>
                      <a:pt x="2516480" y="3209961"/>
                      <a:pt x="2559350" y="3317099"/>
                    </a:cubicBezTo>
                    <a:lnTo>
                      <a:pt x="2629482" y="3492500"/>
                    </a:lnTo>
                    <a:lnTo>
                      <a:pt x="2820053" y="3937212"/>
                    </a:lnTo>
                    <a:cubicBezTo>
                      <a:pt x="2824728" y="3948116"/>
                      <a:pt x="2823608" y="3960641"/>
                      <a:pt x="2817072" y="3970543"/>
                    </a:cubicBezTo>
                    <a:cubicBezTo>
                      <a:pt x="2810537" y="3980445"/>
                      <a:pt x="2799462" y="3986400"/>
                      <a:pt x="2787597" y="3986389"/>
                    </a:cubicBezTo>
                    <a:lnTo>
                      <a:pt x="2722545" y="3986389"/>
                    </a:lnTo>
                    <a:cubicBezTo>
                      <a:pt x="2666107" y="3986383"/>
                      <a:pt x="2615101" y="3952749"/>
                      <a:pt x="2592864" y="3900876"/>
                    </a:cubicBezTo>
                    <a:lnTo>
                      <a:pt x="2438841" y="3541537"/>
                    </a:lnTo>
                    <a:cubicBezTo>
                      <a:pt x="2435596" y="3533987"/>
                      <a:pt x="2424236" y="3537162"/>
                      <a:pt x="2425365" y="3545276"/>
                    </a:cubicBezTo>
                    <a:lnTo>
                      <a:pt x="2488371" y="3986389"/>
                    </a:lnTo>
                    <a:lnTo>
                      <a:pt x="2555752" y="4794886"/>
                    </a:lnTo>
                    <a:cubicBezTo>
                      <a:pt x="2556560" y="4804708"/>
                      <a:pt x="2553223" y="4814419"/>
                      <a:pt x="2546548" y="4821670"/>
                    </a:cubicBezTo>
                    <a:cubicBezTo>
                      <a:pt x="2539874" y="4828922"/>
                      <a:pt x="2530470" y="4833050"/>
                      <a:pt x="2520615" y="4833056"/>
                    </a:cubicBezTo>
                    <a:lnTo>
                      <a:pt x="2466781" y="4833056"/>
                    </a:lnTo>
                    <a:cubicBezTo>
                      <a:pt x="2397800" y="4833065"/>
                      <a:pt x="2338923" y="4783200"/>
                      <a:pt x="2327575" y="4715157"/>
                    </a:cubicBezTo>
                    <a:lnTo>
                      <a:pt x="2213205" y="4028158"/>
                    </a:lnTo>
                    <a:cubicBezTo>
                      <a:pt x="2211864" y="4020256"/>
                      <a:pt x="2200575" y="4020256"/>
                      <a:pt x="2199234" y="4028158"/>
                    </a:cubicBezTo>
                    <a:lnTo>
                      <a:pt x="2084793" y="4715157"/>
                    </a:lnTo>
                    <a:cubicBezTo>
                      <a:pt x="2073442" y="4783226"/>
                      <a:pt x="2014525" y="4833099"/>
                      <a:pt x="1945517" y="4833056"/>
                    </a:cubicBezTo>
                    <a:lnTo>
                      <a:pt x="1891683" y="4833056"/>
                    </a:lnTo>
                    <a:cubicBezTo>
                      <a:pt x="1881828" y="4833050"/>
                      <a:pt x="1872424" y="4828922"/>
                      <a:pt x="1865750" y="4821670"/>
                    </a:cubicBezTo>
                    <a:cubicBezTo>
                      <a:pt x="1859075" y="4814419"/>
                      <a:pt x="1855738" y="4804708"/>
                      <a:pt x="1856546" y="4794886"/>
                    </a:cubicBezTo>
                    <a:lnTo>
                      <a:pt x="1923927" y="3986389"/>
                    </a:lnTo>
                    <a:lnTo>
                      <a:pt x="1986933" y="3545276"/>
                    </a:lnTo>
                    <a:moveTo>
                      <a:pt x="3793649" y="2575278"/>
                    </a:moveTo>
                    <a:cubicBezTo>
                      <a:pt x="3676749" y="2575278"/>
                      <a:pt x="3581982" y="2670045"/>
                      <a:pt x="3581982" y="2786945"/>
                    </a:cubicBezTo>
                    <a:lnTo>
                      <a:pt x="3581982" y="2857500"/>
                    </a:lnTo>
                    <a:cubicBezTo>
                      <a:pt x="3581982" y="2974401"/>
                      <a:pt x="3676749" y="3069167"/>
                      <a:pt x="3793649" y="3069167"/>
                    </a:cubicBezTo>
                    <a:cubicBezTo>
                      <a:pt x="3910549" y="3069167"/>
                      <a:pt x="4005316" y="2974401"/>
                      <a:pt x="4005316" y="2857500"/>
                    </a:cubicBezTo>
                    <a:lnTo>
                      <a:pt x="4005316" y="2786945"/>
                    </a:lnTo>
                    <a:cubicBezTo>
                      <a:pt x="4005316" y="2670045"/>
                      <a:pt x="3910549" y="2575278"/>
                      <a:pt x="3793649" y="2575278"/>
                    </a:cubicBezTo>
                    <a:moveTo>
                      <a:pt x="3574433" y="3545276"/>
                    </a:moveTo>
                    <a:cubicBezTo>
                      <a:pt x="3575632" y="3537162"/>
                      <a:pt x="3564202" y="3533987"/>
                      <a:pt x="3561027" y="3541537"/>
                    </a:cubicBezTo>
                    <a:lnTo>
                      <a:pt x="3407004" y="3900876"/>
                    </a:lnTo>
                    <a:cubicBezTo>
                      <a:pt x="3384748" y="3952796"/>
                      <a:pt x="3333672" y="3986440"/>
                      <a:pt x="3277182" y="3986389"/>
                    </a:cubicBezTo>
                    <a:lnTo>
                      <a:pt x="3212130" y="3986389"/>
                    </a:lnTo>
                    <a:cubicBezTo>
                      <a:pt x="3200266" y="3986400"/>
                      <a:pt x="3189190" y="3980445"/>
                      <a:pt x="3182655" y="3970543"/>
                    </a:cubicBezTo>
                    <a:cubicBezTo>
                      <a:pt x="3176120" y="3960641"/>
                      <a:pt x="3175000" y="3948116"/>
                      <a:pt x="3179675" y="3937212"/>
                    </a:cubicBezTo>
                    <a:lnTo>
                      <a:pt x="3370316" y="3492500"/>
                    </a:lnTo>
                    <a:lnTo>
                      <a:pt x="3440448" y="3317099"/>
                    </a:lnTo>
                    <a:cubicBezTo>
                      <a:pt x="3483318" y="3209961"/>
                      <a:pt x="3587095" y="3139715"/>
                      <a:pt x="3702491" y="3139722"/>
                    </a:cubicBezTo>
                    <a:lnTo>
                      <a:pt x="3884807" y="3139722"/>
                    </a:lnTo>
                    <a:cubicBezTo>
                      <a:pt x="4000203" y="3139715"/>
                      <a:pt x="4103980" y="3209961"/>
                      <a:pt x="4146850" y="3317099"/>
                    </a:cubicBezTo>
                    <a:lnTo>
                      <a:pt x="4216982" y="3492500"/>
                    </a:lnTo>
                    <a:lnTo>
                      <a:pt x="4407553" y="3937212"/>
                    </a:lnTo>
                    <a:cubicBezTo>
                      <a:pt x="4412228" y="3948116"/>
                      <a:pt x="4411107" y="3960641"/>
                      <a:pt x="4404572" y="3970543"/>
                    </a:cubicBezTo>
                    <a:cubicBezTo>
                      <a:pt x="4398037" y="3980445"/>
                      <a:pt x="4386962" y="3986400"/>
                      <a:pt x="4375097" y="3986389"/>
                    </a:cubicBezTo>
                    <a:lnTo>
                      <a:pt x="4310045" y="3986389"/>
                    </a:lnTo>
                    <a:cubicBezTo>
                      <a:pt x="4253607" y="3986383"/>
                      <a:pt x="4202601" y="3952749"/>
                      <a:pt x="4180364" y="3900876"/>
                    </a:cubicBezTo>
                    <a:lnTo>
                      <a:pt x="4026341" y="3541537"/>
                    </a:lnTo>
                    <a:cubicBezTo>
                      <a:pt x="4023096" y="3533987"/>
                      <a:pt x="4011736" y="3537162"/>
                      <a:pt x="4012865" y="3545276"/>
                    </a:cubicBezTo>
                    <a:lnTo>
                      <a:pt x="4075871" y="3986389"/>
                    </a:lnTo>
                    <a:lnTo>
                      <a:pt x="4143252" y="4794886"/>
                    </a:lnTo>
                    <a:cubicBezTo>
                      <a:pt x="4144060" y="4804708"/>
                      <a:pt x="4140723" y="4814419"/>
                      <a:pt x="4134048" y="4821670"/>
                    </a:cubicBezTo>
                    <a:cubicBezTo>
                      <a:pt x="4127374" y="4828922"/>
                      <a:pt x="4117970" y="4833050"/>
                      <a:pt x="4108115" y="4833056"/>
                    </a:cubicBezTo>
                    <a:lnTo>
                      <a:pt x="4054281" y="4833056"/>
                    </a:lnTo>
                    <a:cubicBezTo>
                      <a:pt x="3985299" y="4833065"/>
                      <a:pt x="3926423" y="4783200"/>
                      <a:pt x="3915075" y="4715157"/>
                    </a:cubicBezTo>
                    <a:lnTo>
                      <a:pt x="3800704" y="4028158"/>
                    </a:lnTo>
                    <a:cubicBezTo>
                      <a:pt x="3799364" y="4020256"/>
                      <a:pt x="3788075" y="4020256"/>
                      <a:pt x="3786735" y="4028158"/>
                    </a:cubicBezTo>
                    <a:lnTo>
                      <a:pt x="3672294" y="4715157"/>
                    </a:lnTo>
                    <a:cubicBezTo>
                      <a:pt x="3660942" y="4783226"/>
                      <a:pt x="3602025" y="4833099"/>
                      <a:pt x="3533017" y="4833056"/>
                    </a:cubicBezTo>
                    <a:lnTo>
                      <a:pt x="3479183" y="4833056"/>
                    </a:lnTo>
                    <a:cubicBezTo>
                      <a:pt x="3469328" y="4833050"/>
                      <a:pt x="3459924" y="4828922"/>
                      <a:pt x="3453250" y="4821670"/>
                    </a:cubicBezTo>
                    <a:cubicBezTo>
                      <a:pt x="3446575" y="4814419"/>
                      <a:pt x="3443238" y="4804708"/>
                      <a:pt x="3444046" y="4794886"/>
                    </a:cubicBezTo>
                    <a:lnTo>
                      <a:pt x="3511427" y="3986389"/>
                    </a:lnTo>
                    <a:lnTo>
                      <a:pt x="3574433" y="3545276"/>
                    </a:lnTo>
                    <a:moveTo>
                      <a:pt x="5381149" y="2575278"/>
                    </a:moveTo>
                    <a:cubicBezTo>
                      <a:pt x="5264249" y="2575278"/>
                      <a:pt x="5169482" y="2670045"/>
                      <a:pt x="5169482" y="2786945"/>
                    </a:cubicBezTo>
                    <a:lnTo>
                      <a:pt x="5169482" y="2857500"/>
                    </a:lnTo>
                    <a:cubicBezTo>
                      <a:pt x="5169482" y="2974401"/>
                      <a:pt x="5264249" y="3069167"/>
                      <a:pt x="5381149" y="3069167"/>
                    </a:cubicBezTo>
                    <a:cubicBezTo>
                      <a:pt x="5498049" y="3069167"/>
                      <a:pt x="5592816" y="2974401"/>
                      <a:pt x="5592816" y="2857500"/>
                    </a:cubicBezTo>
                    <a:lnTo>
                      <a:pt x="5592816" y="2786945"/>
                    </a:lnTo>
                    <a:cubicBezTo>
                      <a:pt x="5592816" y="2670045"/>
                      <a:pt x="5498049" y="2575278"/>
                      <a:pt x="5381149" y="2575278"/>
                    </a:cubicBezTo>
                    <a:moveTo>
                      <a:pt x="5161933" y="3545276"/>
                    </a:moveTo>
                    <a:cubicBezTo>
                      <a:pt x="5163132" y="3537162"/>
                      <a:pt x="5151702" y="3533987"/>
                      <a:pt x="5148527" y="3541537"/>
                    </a:cubicBezTo>
                    <a:lnTo>
                      <a:pt x="4994504" y="3900876"/>
                    </a:lnTo>
                    <a:cubicBezTo>
                      <a:pt x="4972248" y="3952796"/>
                      <a:pt x="4921172" y="3986440"/>
                      <a:pt x="4864682" y="3986389"/>
                    </a:cubicBezTo>
                    <a:lnTo>
                      <a:pt x="4799630" y="3986389"/>
                    </a:lnTo>
                    <a:cubicBezTo>
                      <a:pt x="4787765" y="3986400"/>
                      <a:pt x="4776691" y="3980445"/>
                      <a:pt x="4770155" y="3970543"/>
                    </a:cubicBezTo>
                    <a:cubicBezTo>
                      <a:pt x="4763620" y="3960641"/>
                      <a:pt x="4762500" y="3948116"/>
                      <a:pt x="4767174" y="3937212"/>
                    </a:cubicBezTo>
                    <a:lnTo>
                      <a:pt x="4957816" y="3492500"/>
                    </a:lnTo>
                    <a:lnTo>
                      <a:pt x="5027948" y="3317099"/>
                    </a:lnTo>
                    <a:cubicBezTo>
                      <a:pt x="5070818" y="3209961"/>
                      <a:pt x="5174595" y="3139715"/>
                      <a:pt x="5289991" y="3139722"/>
                    </a:cubicBezTo>
                    <a:lnTo>
                      <a:pt x="5472307" y="3139722"/>
                    </a:lnTo>
                    <a:cubicBezTo>
                      <a:pt x="5587703" y="3139715"/>
                      <a:pt x="5691480" y="3209961"/>
                      <a:pt x="5734350" y="3317099"/>
                    </a:cubicBezTo>
                    <a:lnTo>
                      <a:pt x="5804482" y="3492500"/>
                    </a:lnTo>
                    <a:lnTo>
                      <a:pt x="5995053" y="3937212"/>
                    </a:lnTo>
                    <a:cubicBezTo>
                      <a:pt x="5999728" y="3948116"/>
                      <a:pt x="5998607" y="3960641"/>
                      <a:pt x="5992072" y="3970543"/>
                    </a:cubicBezTo>
                    <a:cubicBezTo>
                      <a:pt x="5985537" y="3980445"/>
                      <a:pt x="5974462" y="3986400"/>
                      <a:pt x="5962597" y="3986389"/>
                    </a:cubicBezTo>
                    <a:lnTo>
                      <a:pt x="5897545" y="3986389"/>
                    </a:lnTo>
                    <a:cubicBezTo>
                      <a:pt x="5841107" y="3986383"/>
                      <a:pt x="5790101" y="3952749"/>
                      <a:pt x="5767864" y="3900876"/>
                    </a:cubicBezTo>
                    <a:lnTo>
                      <a:pt x="5613841" y="3541537"/>
                    </a:lnTo>
                    <a:cubicBezTo>
                      <a:pt x="5610596" y="3533987"/>
                      <a:pt x="5599236" y="3537162"/>
                      <a:pt x="5600365" y="3545276"/>
                    </a:cubicBezTo>
                    <a:lnTo>
                      <a:pt x="5663371" y="3986389"/>
                    </a:lnTo>
                    <a:lnTo>
                      <a:pt x="5730752" y="4794886"/>
                    </a:lnTo>
                    <a:cubicBezTo>
                      <a:pt x="5731560" y="4804708"/>
                      <a:pt x="5728223" y="4814419"/>
                      <a:pt x="5721548" y="4821670"/>
                    </a:cubicBezTo>
                    <a:cubicBezTo>
                      <a:pt x="5714874" y="4828922"/>
                      <a:pt x="5705470" y="4833050"/>
                      <a:pt x="5695615" y="4833056"/>
                    </a:cubicBezTo>
                    <a:lnTo>
                      <a:pt x="5641781" y="4833056"/>
                    </a:lnTo>
                    <a:cubicBezTo>
                      <a:pt x="5572799" y="4833065"/>
                      <a:pt x="5513923" y="4783200"/>
                      <a:pt x="5502575" y="4715157"/>
                    </a:cubicBezTo>
                    <a:lnTo>
                      <a:pt x="5388204" y="4028158"/>
                    </a:lnTo>
                    <a:cubicBezTo>
                      <a:pt x="5386864" y="4020256"/>
                      <a:pt x="5375575" y="4020256"/>
                      <a:pt x="5374235" y="4028158"/>
                    </a:cubicBezTo>
                    <a:lnTo>
                      <a:pt x="5259794" y="4715157"/>
                    </a:lnTo>
                    <a:cubicBezTo>
                      <a:pt x="5248442" y="4783226"/>
                      <a:pt x="5189525" y="4833099"/>
                      <a:pt x="5120517" y="4833056"/>
                    </a:cubicBezTo>
                    <a:lnTo>
                      <a:pt x="5066683" y="4833056"/>
                    </a:lnTo>
                    <a:cubicBezTo>
                      <a:pt x="5056828" y="4833050"/>
                      <a:pt x="5047424" y="4828922"/>
                      <a:pt x="5040750" y="4821670"/>
                    </a:cubicBezTo>
                    <a:cubicBezTo>
                      <a:pt x="5034075" y="4814419"/>
                      <a:pt x="5030738" y="4804708"/>
                      <a:pt x="5031546" y="4794886"/>
                    </a:cubicBezTo>
                    <a:lnTo>
                      <a:pt x="5098927" y="3986389"/>
                    </a:lnTo>
                    <a:lnTo>
                      <a:pt x="5161933" y="3545276"/>
                    </a:lnTo>
                    <a:moveTo>
                      <a:pt x="6968649" y="2575278"/>
                    </a:moveTo>
                    <a:cubicBezTo>
                      <a:pt x="6851748" y="2575278"/>
                      <a:pt x="6756982" y="2670045"/>
                      <a:pt x="6756982" y="2786945"/>
                    </a:cubicBezTo>
                    <a:lnTo>
                      <a:pt x="6756982" y="2857500"/>
                    </a:lnTo>
                    <a:cubicBezTo>
                      <a:pt x="6756982" y="2974401"/>
                      <a:pt x="6851748" y="3069167"/>
                      <a:pt x="6968649" y="3069167"/>
                    </a:cubicBezTo>
                    <a:cubicBezTo>
                      <a:pt x="7085550" y="3069167"/>
                      <a:pt x="7180316" y="2974401"/>
                      <a:pt x="7180316" y="2857500"/>
                    </a:cubicBezTo>
                    <a:lnTo>
                      <a:pt x="7180316" y="2786945"/>
                    </a:lnTo>
                    <a:cubicBezTo>
                      <a:pt x="7180316" y="2670045"/>
                      <a:pt x="7085550" y="2575278"/>
                      <a:pt x="6968649" y="2575278"/>
                    </a:cubicBezTo>
                    <a:moveTo>
                      <a:pt x="6749433" y="3545276"/>
                    </a:moveTo>
                    <a:cubicBezTo>
                      <a:pt x="6750632" y="3537162"/>
                      <a:pt x="6739203" y="3533987"/>
                      <a:pt x="6736028" y="3541537"/>
                    </a:cubicBezTo>
                    <a:lnTo>
                      <a:pt x="6582004" y="3900876"/>
                    </a:lnTo>
                    <a:cubicBezTo>
                      <a:pt x="6559748" y="3952796"/>
                      <a:pt x="6508672" y="3986440"/>
                      <a:pt x="6452182" y="3986389"/>
                    </a:cubicBezTo>
                    <a:lnTo>
                      <a:pt x="6387130" y="3986389"/>
                    </a:lnTo>
                    <a:cubicBezTo>
                      <a:pt x="6375265" y="3986400"/>
                      <a:pt x="6364191" y="3980445"/>
                      <a:pt x="6357655" y="3970543"/>
                    </a:cubicBezTo>
                    <a:cubicBezTo>
                      <a:pt x="6351120" y="3960641"/>
                      <a:pt x="6350000" y="3948116"/>
                      <a:pt x="6354674" y="3937212"/>
                    </a:cubicBezTo>
                    <a:lnTo>
                      <a:pt x="6545316" y="3492500"/>
                    </a:lnTo>
                    <a:lnTo>
                      <a:pt x="6615448" y="3317099"/>
                    </a:lnTo>
                    <a:cubicBezTo>
                      <a:pt x="6658318" y="3209961"/>
                      <a:pt x="6762094" y="3139715"/>
                      <a:pt x="6877491" y="3139722"/>
                    </a:cubicBezTo>
                    <a:lnTo>
                      <a:pt x="7059807" y="3139722"/>
                    </a:lnTo>
                    <a:cubicBezTo>
                      <a:pt x="7175204" y="3139715"/>
                      <a:pt x="7278980" y="3209961"/>
                      <a:pt x="7321850" y="3317099"/>
                    </a:cubicBezTo>
                    <a:lnTo>
                      <a:pt x="7391982" y="3492500"/>
                    </a:lnTo>
                    <a:lnTo>
                      <a:pt x="7582553" y="3937212"/>
                    </a:lnTo>
                    <a:cubicBezTo>
                      <a:pt x="7587228" y="3948116"/>
                      <a:pt x="7586107" y="3960641"/>
                      <a:pt x="7579572" y="3970543"/>
                    </a:cubicBezTo>
                    <a:cubicBezTo>
                      <a:pt x="7573037" y="3980445"/>
                      <a:pt x="7561962" y="3986400"/>
                      <a:pt x="7550097" y="3986389"/>
                    </a:cubicBezTo>
                    <a:lnTo>
                      <a:pt x="7485045" y="3986389"/>
                    </a:lnTo>
                    <a:cubicBezTo>
                      <a:pt x="7428607" y="3986383"/>
                      <a:pt x="7377601" y="3952749"/>
                      <a:pt x="7355364" y="3900876"/>
                    </a:cubicBezTo>
                    <a:lnTo>
                      <a:pt x="7201341" y="3541537"/>
                    </a:lnTo>
                    <a:cubicBezTo>
                      <a:pt x="7198095" y="3533987"/>
                      <a:pt x="7186736" y="3537162"/>
                      <a:pt x="7187865" y="3545276"/>
                    </a:cubicBezTo>
                    <a:lnTo>
                      <a:pt x="7250871" y="3986389"/>
                    </a:lnTo>
                    <a:lnTo>
                      <a:pt x="7318252" y="4794886"/>
                    </a:lnTo>
                    <a:cubicBezTo>
                      <a:pt x="7319060" y="4804708"/>
                      <a:pt x="7315722" y="4814419"/>
                      <a:pt x="7309048" y="4821670"/>
                    </a:cubicBezTo>
                    <a:cubicBezTo>
                      <a:pt x="7302374" y="4828922"/>
                      <a:pt x="7292970" y="4833050"/>
                      <a:pt x="7283115" y="4833056"/>
                    </a:cubicBezTo>
                    <a:lnTo>
                      <a:pt x="7229281" y="4833056"/>
                    </a:lnTo>
                    <a:cubicBezTo>
                      <a:pt x="7160299" y="4833065"/>
                      <a:pt x="7101422" y="4783200"/>
                      <a:pt x="7090075" y="4715157"/>
                    </a:cubicBezTo>
                    <a:lnTo>
                      <a:pt x="6975704" y="4028158"/>
                    </a:lnTo>
                    <a:cubicBezTo>
                      <a:pt x="6974364" y="4020256"/>
                      <a:pt x="6963075" y="4020256"/>
                      <a:pt x="6961735" y="4028158"/>
                    </a:cubicBezTo>
                    <a:lnTo>
                      <a:pt x="6847294" y="4715157"/>
                    </a:lnTo>
                    <a:cubicBezTo>
                      <a:pt x="6835942" y="4783226"/>
                      <a:pt x="6777025" y="4833099"/>
                      <a:pt x="6708017" y="4833056"/>
                    </a:cubicBezTo>
                    <a:lnTo>
                      <a:pt x="6654183" y="4833056"/>
                    </a:lnTo>
                    <a:cubicBezTo>
                      <a:pt x="6644328" y="4833050"/>
                      <a:pt x="6634924" y="4828922"/>
                      <a:pt x="6628250" y="4821670"/>
                    </a:cubicBezTo>
                    <a:cubicBezTo>
                      <a:pt x="6621576" y="4814419"/>
                      <a:pt x="6618238" y="4804708"/>
                      <a:pt x="6619046" y="4794886"/>
                    </a:cubicBezTo>
                    <a:lnTo>
                      <a:pt x="6686427" y="3986389"/>
                    </a:lnTo>
                    <a:lnTo>
                      <a:pt x="6749433" y="3545276"/>
                    </a:lnTo>
                    <a:moveTo>
                      <a:pt x="8556149" y="2575278"/>
                    </a:moveTo>
                    <a:cubicBezTo>
                      <a:pt x="8439248" y="2575278"/>
                      <a:pt x="8344482" y="2670045"/>
                      <a:pt x="8344482" y="2786945"/>
                    </a:cubicBezTo>
                    <a:lnTo>
                      <a:pt x="8344482" y="2857500"/>
                    </a:lnTo>
                    <a:cubicBezTo>
                      <a:pt x="8344482" y="2974401"/>
                      <a:pt x="8439248" y="3069167"/>
                      <a:pt x="8556149" y="3069167"/>
                    </a:cubicBezTo>
                    <a:cubicBezTo>
                      <a:pt x="8673050" y="3069167"/>
                      <a:pt x="8767816" y="2974401"/>
                      <a:pt x="8767816" y="2857500"/>
                    </a:cubicBezTo>
                    <a:lnTo>
                      <a:pt x="8767816" y="2786945"/>
                    </a:lnTo>
                    <a:cubicBezTo>
                      <a:pt x="8767816" y="2670045"/>
                      <a:pt x="8673050" y="2575278"/>
                      <a:pt x="8556149" y="2575278"/>
                    </a:cubicBezTo>
                    <a:moveTo>
                      <a:pt x="8336933" y="3545276"/>
                    </a:moveTo>
                    <a:cubicBezTo>
                      <a:pt x="8338132" y="3537162"/>
                      <a:pt x="8326703" y="3533987"/>
                      <a:pt x="8323528" y="3541537"/>
                    </a:cubicBezTo>
                    <a:lnTo>
                      <a:pt x="8169504" y="3900876"/>
                    </a:lnTo>
                    <a:cubicBezTo>
                      <a:pt x="8147248" y="3952796"/>
                      <a:pt x="8096172" y="3986440"/>
                      <a:pt x="8039682" y="3986389"/>
                    </a:cubicBezTo>
                    <a:lnTo>
                      <a:pt x="7974630" y="3986389"/>
                    </a:lnTo>
                    <a:cubicBezTo>
                      <a:pt x="7962766" y="3986400"/>
                      <a:pt x="7951691" y="3980445"/>
                      <a:pt x="7945155" y="3970543"/>
                    </a:cubicBezTo>
                    <a:cubicBezTo>
                      <a:pt x="7938620" y="3960641"/>
                      <a:pt x="7937500" y="3948116"/>
                      <a:pt x="7942175" y="3937212"/>
                    </a:cubicBezTo>
                    <a:lnTo>
                      <a:pt x="8132816" y="3492500"/>
                    </a:lnTo>
                    <a:lnTo>
                      <a:pt x="8202948" y="3317099"/>
                    </a:lnTo>
                    <a:cubicBezTo>
                      <a:pt x="8245818" y="3209961"/>
                      <a:pt x="8349594" y="3139715"/>
                      <a:pt x="8464991" y="3139722"/>
                    </a:cubicBezTo>
                    <a:lnTo>
                      <a:pt x="8647307" y="3139722"/>
                    </a:lnTo>
                    <a:cubicBezTo>
                      <a:pt x="8762704" y="3139715"/>
                      <a:pt x="8866480" y="3209961"/>
                      <a:pt x="8909350" y="3317099"/>
                    </a:cubicBezTo>
                    <a:lnTo>
                      <a:pt x="8979482" y="3492500"/>
                    </a:lnTo>
                    <a:lnTo>
                      <a:pt x="9170053" y="3937212"/>
                    </a:lnTo>
                    <a:cubicBezTo>
                      <a:pt x="9174728" y="3948116"/>
                      <a:pt x="9173607" y="3960641"/>
                      <a:pt x="9167072" y="3970543"/>
                    </a:cubicBezTo>
                    <a:cubicBezTo>
                      <a:pt x="9160537" y="3980445"/>
                      <a:pt x="9149462" y="3986400"/>
                      <a:pt x="9137597" y="3986389"/>
                    </a:cubicBezTo>
                    <a:lnTo>
                      <a:pt x="9072545" y="3986389"/>
                    </a:lnTo>
                    <a:cubicBezTo>
                      <a:pt x="9016107" y="3986383"/>
                      <a:pt x="8965101" y="3952749"/>
                      <a:pt x="8942864" y="3900876"/>
                    </a:cubicBezTo>
                    <a:lnTo>
                      <a:pt x="8788841" y="3541537"/>
                    </a:lnTo>
                    <a:cubicBezTo>
                      <a:pt x="8785595" y="3533987"/>
                      <a:pt x="8774236" y="3537162"/>
                      <a:pt x="8775365" y="3545276"/>
                    </a:cubicBezTo>
                    <a:lnTo>
                      <a:pt x="8838371" y="3986389"/>
                    </a:lnTo>
                    <a:lnTo>
                      <a:pt x="8905752" y="4794886"/>
                    </a:lnTo>
                    <a:cubicBezTo>
                      <a:pt x="8906560" y="4804708"/>
                      <a:pt x="8903222" y="4814419"/>
                      <a:pt x="8896548" y="4821670"/>
                    </a:cubicBezTo>
                    <a:cubicBezTo>
                      <a:pt x="8889874" y="4828922"/>
                      <a:pt x="8880470" y="4833050"/>
                      <a:pt x="8870615" y="4833056"/>
                    </a:cubicBezTo>
                    <a:lnTo>
                      <a:pt x="8816781" y="4833056"/>
                    </a:lnTo>
                    <a:cubicBezTo>
                      <a:pt x="8747799" y="4833065"/>
                      <a:pt x="8688922" y="4783200"/>
                      <a:pt x="8677575" y="4715157"/>
                    </a:cubicBezTo>
                    <a:lnTo>
                      <a:pt x="8563204" y="4028158"/>
                    </a:lnTo>
                    <a:cubicBezTo>
                      <a:pt x="8561864" y="4020256"/>
                      <a:pt x="8550575" y="4020256"/>
                      <a:pt x="8549235" y="4028158"/>
                    </a:cubicBezTo>
                    <a:lnTo>
                      <a:pt x="8434794" y="4715157"/>
                    </a:lnTo>
                    <a:cubicBezTo>
                      <a:pt x="8423442" y="4783226"/>
                      <a:pt x="8364525" y="4833099"/>
                      <a:pt x="8295517" y="4833056"/>
                    </a:cubicBezTo>
                    <a:lnTo>
                      <a:pt x="8241683" y="4833056"/>
                    </a:lnTo>
                    <a:cubicBezTo>
                      <a:pt x="8231828" y="4833050"/>
                      <a:pt x="8222424" y="4828922"/>
                      <a:pt x="8215750" y="4821670"/>
                    </a:cubicBezTo>
                    <a:cubicBezTo>
                      <a:pt x="8209076" y="4814419"/>
                      <a:pt x="8205738" y="4804708"/>
                      <a:pt x="8206546" y="4794886"/>
                    </a:cubicBezTo>
                    <a:lnTo>
                      <a:pt x="8273927" y="3986389"/>
                    </a:lnTo>
                    <a:lnTo>
                      <a:pt x="8336933" y="3545276"/>
                    </a:lnTo>
                    <a:moveTo>
                      <a:pt x="10143649" y="2575278"/>
                    </a:moveTo>
                    <a:cubicBezTo>
                      <a:pt x="10026748" y="2575278"/>
                      <a:pt x="9931982" y="2670045"/>
                      <a:pt x="9931982" y="2786945"/>
                    </a:cubicBezTo>
                    <a:lnTo>
                      <a:pt x="9931982" y="2857500"/>
                    </a:lnTo>
                    <a:cubicBezTo>
                      <a:pt x="9931982" y="2974401"/>
                      <a:pt x="10026748" y="3069167"/>
                      <a:pt x="10143649" y="3069167"/>
                    </a:cubicBezTo>
                    <a:cubicBezTo>
                      <a:pt x="10260550" y="3069167"/>
                      <a:pt x="10355316" y="2974401"/>
                      <a:pt x="10355316" y="2857500"/>
                    </a:cubicBezTo>
                    <a:lnTo>
                      <a:pt x="10355316" y="2786945"/>
                    </a:lnTo>
                    <a:cubicBezTo>
                      <a:pt x="10355316" y="2670045"/>
                      <a:pt x="10260550" y="2575278"/>
                      <a:pt x="10143649" y="2575278"/>
                    </a:cubicBezTo>
                    <a:moveTo>
                      <a:pt x="9924433" y="3545276"/>
                    </a:moveTo>
                    <a:cubicBezTo>
                      <a:pt x="9925632" y="3537162"/>
                      <a:pt x="9914203" y="3533987"/>
                      <a:pt x="9911028" y="3541537"/>
                    </a:cubicBezTo>
                    <a:lnTo>
                      <a:pt x="9757004" y="3900876"/>
                    </a:lnTo>
                    <a:cubicBezTo>
                      <a:pt x="9734748" y="3952796"/>
                      <a:pt x="9683672" y="3986440"/>
                      <a:pt x="9627182" y="3986389"/>
                    </a:cubicBezTo>
                    <a:lnTo>
                      <a:pt x="9562130" y="3986389"/>
                    </a:lnTo>
                    <a:cubicBezTo>
                      <a:pt x="9550266" y="3986400"/>
                      <a:pt x="9539191" y="3980445"/>
                      <a:pt x="9532655" y="3970543"/>
                    </a:cubicBezTo>
                    <a:cubicBezTo>
                      <a:pt x="9526120" y="3960641"/>
                      <a:pt x="9525000" y="3948116"/>
                      <a:pt x="9529675" y="3937212"/>
                    </a:cubicBezTo>
                    <a:lnTo>
                      <a:pt x="9720316" y="3492500"/>
                    </a:lnTo>
                    <a:lnTo>
                      <a:pt x="9790448" y="3317099"/>
                    </a:lnTo>
                    <a:cubicBezTo>
                      <a:pt x="9833318" y="3209961"/>
                      <a:pt x="9937094" y="3139715"/>
                      <a:pt x="10052491" y="3139722"/>
                    </a:cubicBezTo>
                    <a:lnTo>
                      <a:pt x="10234807" y="3139722"/>
                    </a:lnTo>
                    <a:cubicBezTo>
                      <a:pt x="10350204" y="3139715"/>
                      <a:pt x="10453980" y="3209961"/>
                      <a:pt x="10496850" y="3317099"/>
                    </a:cubicBezTo>
                    <a:lnTo>
                      <a:pt x="10566982" y="3492500"/>
                    </a:lnTo>
                    <a:lnTo>
                      <a:pt x="10757553" y="3937212"/>
                    </a:lnTo>
                    <a:cubicBezTo>
                      <a:pt x="10762228" y="3948116"/>
                      <a:pt x="10761107" y="3960641"/>
                      <a:pt x="10754572" y="3970543"/>
                    </a:cubicBezTo>
                    <a:cubicBezTo>
                      <a:pt x="10748037" y="3980445"/>
                      <a:pt x="10736962" y="3986400"/>
                      <a:pt x="10725097" y="3986389"/>
                    </a:cubicBezTo>
                    <a:lnTo>
                      <a:pt x="10660045" y="3986389"/>
                    </a:lnTo>
                    <a:cubicBezTo>
                      <a:pt x="10603607" y="3986383"/>
                      <a:pt x="10552601" y="3952749"/>
                      <a:pt x="10530364" y="3900876"/>
                    </a:cubicBezTo>
                    <a:lnTo>
                      <a:pt x="10376341" y="3541537"/>
                    </a:lnTo>
                    <a:cubicBezTo>
                      <a:pt x="10373095" y="3533987"/>
                      <a:pt x="10361736" y="3537162"/>
                      <a:pt x="10362865" y="3545276"/>
                    </a:cubicBezTo>
                    <a:lnTo>
                      <a:pt x="10425871" y="3986389"/>
                    </a:lnTo>
                    <a:lnTo>
                      <a:pt x="10493252" y="4794886"/>
                    </a:lnTo>
                    <a:cubicBezTo>
                      <a:pt x="10494060" y="4804708"/>
                      <a:pt x="10490722" y="4814419"/>
                      <a:pt x="10484048" y="4821670"/>
                    </a:cubicBezTo>
                    <a:cubicBezTo>
                      <a:pt x="10477374" y="4828922"/>
                      <a:pt x="10467970" y="4833050"/>
                      <a:pt x="10458115" y="4833056"/>
                    </a:cubicBezTo>
                    <a:lnTo>
                      <a:pt x="10404281" y="4833056"/>
                    </a:lnTo>
                    <a:cubicBezTo>
                      <a:pt x="10335299" y="4833065"/>
                      <a:pt x="10276422" y="4783200"/>
                      <a:pt x="10265075" y="4715157"/>
                    </a:cubicBezTo>
                    <a:lnTo>
                      <a:pt x="10150704" y="4028158"/>
                    </a:lnTo>
                    <a:cubicBezTo>
                      <a:pt x="10149364" y="4020256"/>
                      <a:pt x="10138075" y="4020256"/>
                      <a:pt x="10136735" y="4028158"/>
                    </a:cubicBezTo>
                    <a:lnTo>
                      <a:pt x="10022294" y="4715157"/>
                    </a:lnTo>
                    <a:cubicBezTo>
                      <a:pt x="10010942" y="4783226"/>
                      <a:pt x="9952025" y="4833099"/>
                      <a:pt x="9883017" y="4833056"/>
                    </a:cubicBezTo>
                    <a:lnTo>
                      <a:pt x="9829183" y="4833056"/>
                    </a:lnTo>
                    <a:cubicBezTo>
                      <a:pt x="9819328" y="4833050"/>
                      <a:pt x="9809924" y="4828922"/>
                      <a:pt x="9803250" y="4821670"/>
                    </a:cubicBezTo>
                    <a:cubicBezTo>
                      <a:pt x="9796576" y="4814419"/>
                      <a:pt x="9793238" y="4804708"/>
                      <a:pt x="9794046" y="4794886"/>
                    </a:cubicBezTo>
                    <a:lnTo>
                      <a:pt x="9861427" y="3986389"/>
                    </a:lnTo>
                    <a:lnTo>
                      <a:pt x="9924433" y="3545276"/>
                    </a:lnTo>
                    <a:moveTo>
                      <a:pt x="11731149" y="2575278"/>
                    </a:moveTo>
                    <a:cubicBezTo>
                      <a:pt x="11614248" y="2575278"/>
                      <a:pt x="11519482" y="2670045"/>
                      <a:pt x="11519482" y="2786945"/>
                    </a:cubicBezTo>
                    <a:lnTo>
                      <a:pt x="11519482" y="2857500"/>
                    </a:lnTo>
                    <a:cubicBezTo>
                      <a:pt x="11519482" y="2974401"/>
                      <a:pt x="11614248" y="3069167"/>
                      <a:pt x="11731149" y="3069167"/>
                    </a:cubicBezTo>
                    <a:cubicBezTo>
                      <a:pt x="11848050" y="3069167"/>
                      <a:pt x="11942816" y="2974401"/>
                      <a:pt x="11942816" y="2857500"/>
                    </a:cubicBezTo>
                    <a:lnTo>
                      <a:pt x="11942816" y="2786945"/>
                    </a:lnTo>
                    <a:cubicBezTo>
                      <a:pt x="11942816" y="2670045"/>
                      <a:pt x="11848050" y="2575278"/>
                      <a:pt x="11731149" y="2575278"/>
                    </a:cubicBezTo>
                    <a:moveTo>
                      <a:pt x="11511933" y="3545276"/>
                    </a:moveTo>
                    <a:cubicBezTo>
                      <a:pt x="11513132" y="3537162"/>
                      <a:pt x="11501703" y="3533987"/>
                      <a:pt x="11498528" y="3541537"/>
                    </a:cubicBezTo>
                    <a:lnTo>
                      <a:pt x="11344504" y="3900876"/>
                    </a:lnTo>
                    <a:cubicBezTo>
                      <a:pt x="11322248" y="3952796"/>
                      <a:pt x="11271172" y="3986440"/>
                      <a:pt x="11214682" y="3986389"/>
                    </a:cubicBezTo>
                    <a:lnTo>
                      <a:pt x="11149630" y="3986389"/>
                    </a:lnTo>
                    <a:cubicBezTo>
                      <a:pt x="11137766" y="3986400"/>
                      <a:pt x="11126691" y="3980445"/>
                      <a:pt x="11120155" y="3970543"/>
                    </a:cubicBezTo>
                    <a:cubicBezTo>
                      <a:pt x="11113620" y="3960641"/>
                      <a:pt x="11112500" y="3948116"/>
                      <a:pt x="11117175" y="3937212"/>
                    </a:cubicBezTo>
                    <a:lnTo>
                      <a:pt x="11307816" y="3492500"/>
                    </a:lnTo>
                    <a:lnTo>
                      <a:pt x="11377948" y="3317099"/>
                    </a:lnTo>
                    <a:cubicBezTo>
                      <a:pt x="11420818" y="3209961"/>
                      <a:pt x="11524594" y="3139715"/>
                      <a:pt x="11639991" y="3139722"/>
                    </a:cubicBezTo>
                    <a:lnTo>
                      <a:pt x="11822307" y="3139722"/>
                    </a:lnTo>
                    <a:cubicBezTo>
                      <a:pt x="11937704" y="3139715"/>
                      <a:pt x="12041480" y="3209961"/>
                      <a:pt x="12084350" y="3317099"/>
                    </a:cubicBezTo>
                    <a:lnTo>
                      <a:pt x="12154482" y="3492500"/>
                    </a:lnTo>
                    <a:lnTo>
                      <a:pt x="12345053" y="3937212"/>
                    </a:lnTo>
                    <a:cubicBezTo>
                      <a:pt x="12349728" y="3948116"/>
                      <a:pt x="12348607" y="3960641"/>
                      <a:pt x="12342072" y="3970543"/>
                    </a:cubicBezTo>
                    <a:cubicBezTo>
                      <a:pt x="12335537" y="3980445"/>
                      <a:pt x="12324462" y="3986400"/>
                      <a:pt x="12312597" y="3986389"/>
                    </a:cubicBezTo>
                    <a:lnTo>
                      <a:pt x="12247545" y="3986389"/>
                    </a:lnTo>
                    <a:cubicBezTo>
                      <a:pt x="12191107" y="3986383"/>
                      <a:pt x="12140101" y="3952749"/>
                      <a:pt x="12117864" y="3900876"/>
                    </a:cubicBezTo>
                    <a:lnTo>
                      <a:pt x="11963841" y="3541537"/>
                    </a:lnTo>
                    <a:cubicBezTo>
                      <a:pt x="11960595" y="3533987"/>
                      <a:pt x="11949236" y="3537162"/>
                      <a:pt x="11950365" y="3545276"/>
                    </a:cubicBezTo>
                    <a:lnTo>
                      <a:pt x="12013371" y="3986389"/>
                    </a:lnTo>
                    <a:lnTo>
                      <a:pt x="12080752" y="4794886"/>
                    </a:lnTo>
                    <a:cubicBezTo>
                      <a:pt x="12081560" y="4804708"/>
                      <a:pt x="12078222" y="4814419"/>
                      <a:pt x="12071548" y="4821670"/>
                    </a:cubicBezTo>
                    <a:cubicBezTo>
                      <a:pt x="12064874" y="4828922"/>
                      <a:pt x="12055470" y="4833050"/>
                      <a:pt x="12045615" y="4833056"/>
                    </a:cubicBezTo>
                    <a:lnTo>
                      <a:pt x="11991781" y="4833056"/>
                    </a:lnTo>
                    <a:cubicBezTo>
                      <a:pt x="11922799" y="4833065"/>
                      <a:pt x="11863922" y="4783200"/>
                      <a:pt x="11852575" y="4715157"/>
                    </a:cubicBezTo>
                    <a:lnTo>
                      <a:pt x="11738204" y="4028158"/>
                    </a:lnTo>
                    <a:cubicBezTo>
                      <a:pt x="11736864" y="4020256"/>
                      <a:pt x="11725575" y="4020256"/>
                      <a:pt x="11724235" y="4028158"/>
                    </a:cubicBezTo>
                    <a:lnTo>
                      <a:pt x="11609794" y="4715157"/>
                    </a:lnTo>
                    <a:cubicBezTo>
                      <a:pt x="11598442" y="4783226"/>
                      <a:pt x="11539525" y="4833099"/>
                      <a:pt x="11470517" y="4833056"/>
                    </a:cubicBezTo>
                    <a:lnTo>
                      <a:pt x="11416683" y="4833056"/>
                    </a:lnTo>
                    <a:cubicBezTo>
                      <a:pt x="11406828" y="4833050"/>
                      <a:pt x="11397424" y="4828922"/>
                      <a:pt x="11390750" y="4821670"/>
                    </a:cubicBezTo>
                    <a:cubicBezTo>
                      <a:pt x="11384076" y="4814419"/>
                      <a:pt x="11380738" y="4804708"/>
                      <a:pt x="11381546" y="4794886"/>
                    </a:cubicBezTo>
                    <a:lnTo>
                      <a:pt x="11448927" y="3986389"/>
                    </a:lnTo>
                    <a:lnTo>
                      <a:pt x="11511933" y="3545276"/>
                    </a:lnTo>
                    <a:moveTo>
                      <a:pt x="13318649" y="2575278"/>
                    </a:moveTo>
                    <a:cubicBezTo>
                      <a:pt x="13201749" y="2575278"/>
                      <a:pt x="13106983" y="2670045"/>
                      <a:pt x="13106983" y="2786945"/>
                    </a:cubicBezTo>
                    <a:lnTo>
                      <a:pt x="13106983" y="2857500"/>
                    </a:lnTo>
                    <a:cubicBezTo>
                      <a:pt x="13106983" y="2974401"/>
                      <a:pt x="13201749" y="3069167"/>
                      <a:pt x="13318649" y="3069167"/>
                    </a:cubicBezTo>
                    <a:cubicBezTo>
                      <a:pt x="13435549" y="3069167"/>
                      <a:pt x="13530315" y="2974401"/>
                      <a:pt x="13530315" y="2857500"/>
                    </a:cubicBezTo>
                    <a:lnTo>
                      <a:pt x="13530315" y="2786945"/>
                    </a:lnTo>
                    <a:cubicBezTo>
                      <a:pt x="13530315" y="2670045"/>
                      <a:pt x="13435549" y="2575278"/>
                      <a:pt x="13318649" y="2575278"/>
                    </a:cubicBezTo>
                    <a:moveTo>
                      <a:pt x="13099433" y="3545276"/>
                    </a:moveTo>
                    <a:cubicBezTo>
                      <a:pt x="13100633" y="3537162"/>
                      <a:pt x="13089203" y="3533987"/>
                      <a:pt x="13086028" y="3541537"/>
                    </a:cubicBezTo>
                    <a:lnTo>
                      <a:pt x="12932004" y="3900876"/>
                    </a:lnTo>
                    <a:cubicBezTo>
                      <a:pt x="12909748" y="3952796"/>
                      <a:pt x="12858672" y="3986440"/>
                      <a:pt x="12802182" y="3986389"/>
                    </a:cubicBezTo>
                    <a:lnTo>
                      <a:pt x="12737130" y="3986389"/>
                    </a:lnTo>
                    <a:cubicBezTo>
                      <a:pt x="12725266" y="3986400"/>
                      <a:pt x="12714191" y="3980445"/>
                      <a:pt x="12707655" y="3970543"/>
                    </a:cubicBezTo>
                    <a:cubicBezTo>
                      <a:pt x="12701120" y="3960641"/>
                      <a:pt x="12700000" y="3948116"/>
                      <a:pt x="12704675" y="3937212"/>
                    </a:cubicBezTo>
                    <a:lnTo>
                      <a:pt x="12895316" y="3492500"/>
                    </a:lnTo>
                    <a:lnTo>
                      <a:pt x="12965448" y="3317099"/>
                    </a:lnTo>
                    <a:cubicBezTo>
                      <a:pt x="13008318" y="3209961"/>
                      <a:pt x="13112094" y="3139715"/>
                      <a:pt x="13227492" y="3139722"/>
                    </a:cubicBezTo>
                    <a:lnTo>
                      <a:pt x="13409806" y="3139722"/>
                    </a:lnTo>
                    <a:cubicBezTo>
                      <a:pt x="13525204" y="3139715"/>
                      <a:pt x="13628980" y="3209961"/>
                      <a:pt x="13671851" y="3317099"/>
                    </a:cubicBezTo>
                    <a:lnTo>
                      <a:pt x="13741983" y="3492500"/>
                    </a:lnTo>
                    <a:lnTo>
                      <a:pt x="13932553" y="3937212"/>
                    </a:lnTo>
                    <a:cubicBezTo>
                      <a:pt x="13937227" y="3948116"/>
                      <a:pt x="13936107" y="3960641"/>
                      <a:pt x="13929573" y="3970543"/>
                    </a:cubicBezTo>
                    <a:cubicBezTo>
                      <a:pt x="13923037" y="3980445"/>
                      <a:pt x="13911962" y="3986400"/>
                      <a:pt x="13900097" y="3986389"/>
                    </a:cubicBezTo>
                    <a:lnTo>
                      <a:pt x="13835045" y="3986389"/>
                    </a:lnTo>
                    <a:cubicBezTo>
                      <a:pt x="13778607" y="3986383"/>
                      <a:pt x="13727601" y="3952749"/>
                      <a:pt x="13705363" y="3900876"/>
                    </a:cubicBezTo>
                    <a:lnTo>
                      <a:pt x="13551342" y="3541537"/>
                    </a:lnTo>
                    <a:cubicBezTo>
                      <a:pt x="13548095" y="3533987"/>
                      <a:pt x="13536736" y="3537162"/>
                      <a:pt x="13537865" y="3545276"/>
                    </a:cubicBezTo>
                    <a:lnTo>
                      <a:pt x="13600872" y="3986389"/>
                    </a:lnTo>
                    <a:lnTo>
                      <a:pt x="13668252" y="4794886"/>
                    </a:lnTo>
                    <a:cubicBezTo>
                      <a:pt x="13669060" y="4804708"/>
                      <a:pt x="13665722" y="4814419"/>
                      <a:pt x="13659048" y="4821670"/>
                    </a:cubicBezTo>
                    <a:cubicBezTo>
                      <a:pt x="13652374" y="4828922"/>
                      <a:pt x="13642970" y="4833050"/>
                      <a:pt x="13633115" y="4833056"/>
                    </a:cubicBezTo>
                    <a:lnTo>
                      <a:pt x="13579281" y="4833056"/>
                    </a:lnTo>
                    <a:cubicBezTo>
                      <a:pt x="13510299" y="4833065"/>
                      <a:pt x="13451422" y="4783200"/>
                      <a:pt x="13440076" y="4715157"/>
                    </a:cubicBezTo>
                    <a:lnTo>
                      <a:pt x="13325704" y="4028158"/>
                    </a:lnTo>
                    <a:cubicBezTo>
                      <a:pt x="13324363" y="4020256"/>
                      <a:pt x="13313076" y="4020256"/>
                      <a:pt x="13311735" y="4028158"/>
                    </a:cubicBezTo>
                    <a:lnTo>
                      <a:pt x="13197294" y="4715157"/>
                    </a:lnTo>
                    <a:cubicBezTo>
                      <a:pt x="13185942" y="4783226"/>
                      <a:pt x="13127025" y="4833099"/>
                      <a:pt x="13058017" y="4833056"/>
                    </a:cubicBezTo>
                    <a:lnTo>
                      <a:pt x="13004183" y="4833056"/>
                    </a:lnTo>
                    <a:cubicBezTo>
                      <a:pt x="12994328" y="4833050"/>
                      <a:pt x="12984924" y="4828922"/>
                      <a:pt x="12978250" y="4821670"/>
                    </a:cubicBezTo>
                    <a:cubicBezTo>
                      <a:pt x="12971576" y="4814419"/>
                      <a:pt x="12968239" y="4804708"/>
                      <a:pt x="12969046" y="4794886"/>
                    </a:cubicBezTo>
                    <a:lnTo>
                      <a:pt x="13036427" y="3986389"/>
                    </a:lnTo>
                    <a:lnTo>
                      <a:pt x="13099433" y="3545276"/>
                    </a:lnTo>
                    <a:moveTo>
                      <a:pt x="14906149" y="2575278"/>
                    </a:moveTo>
                    <a:cubicBezTo>
                      <a:pt x="14789249" y="2575278"/>
                      <a:pt x="14694483" y="2670045"/>
                      <a:pt x="14694483" y="2786945"/>
                    </a:cubicBezTo>
                    <a:lnTo>
                      <a:pt x="14694483" y="2857500"/>
                    </a:lnTo>
                    <a:cubicBezTo>
                      <a:pt x="14694483" y="2974401"/>
                      <a:pt x="14789249" y="3069167"/>
                      <a:pt x="14906149" y="3069167"/>
                    </a:cubicBezTo>
                    <a:cubicBezTo>
                      <a:pt x="15023049" y="3069167"/>
                      <a:pt x="15117815" y="2974401"/>
                      <a:pt x="15117815" y="2857500"/>
                    </a:cubicBezTo>
                    <a:lnTo>
                      <a:pt x="15117815" y="2786945"/>
                    </a:lnTo>
                    <a:cubicBezTo>
                      <a:pt x="15117815" y="2670045"/>
                      <a:pt x="15023049" y="2575278"/>
                      <a:pt x="14906149" y="2575278"/>
                    </a:cubicBezTo>
                    <a:moveTo>
                      <a:pt x="14686933" y="3545276"/>
                    </a:moveTo>
                    <a:cubicBezTo>
                      <a:pt x="14688133" y="3537162"/>
                      <a:pt x="14676703" y="3533987"/>
                      <a:pt x="14673528" y="3541537"/>
                    </a:cubicBezTo>
                    <a:lnTo>
                      <a:pt x="14519504" y="3900876"/>
                    </a:lnTo>
                    <a:cubicBezTo>
                      <a:pt x="14497248" y="3952796"/>
                      <a:pt x="14446172" y="3986440"/>
                      <a:pt x="14389683" y="3986389"/>
                    </a:cubicBezTo>
                    <a:lnTo>
                      <a:pt x="14324629" y="3986389"/>
                    </a:lnTo>
                    <a:cubicBezTo>
                      <a:pt x="14312765" y="3986400"/>
                      <a:pt x="14301690" y="3980445"/>
                      <a:pt x="14295155" y="3970543"/>
                    </a:cubicBezTo>
                    <a:cubicBezTo>
                      <a:pt x="14288619" y="3960641"/>
                      <a:pt x="14287500" y="3948116"/>
                      <a:pt x="14292174" y="3937212"/>
                    </a:cubicBezTo>
                    <a:lnTo>
                      <a:pt x="14482815" y="3492500"/>
                    </a:lnTo>
                    <a:lnTo>
                      <a:pt x="14552947" y="3317099"/>
                    </a:lnTo>
                    <a:cubicBezTo>
                      <a:pt x="14595818" y="3209961"/>
                      <a:pt x="14699594" y="3139715"/>
                      <a:pt x="14814992" y="3139722"/>
                    </a:cubicBezTo>
                    <a:lnTo>
                      <a:pt x="14997306" y="3139722"/>
                    </a:lnTo>
                    <a:cubicBezTo>
                      <a:pt x="15112704" y="3139715"/>
                      <a:pt x="15216480" y="3209961"/>
                      <a:pt x="15259351" y="3317099"/>
                    </a:cubicBezTo>
                    <a:lnTo>
                      <a:pt x="15329483" y="3492500"/>
                    </a:lnTo>
                    <a:lnTo>
                      <a:pt x="15520053" y="3937212"/>
                    </a:lnTo>
                    <a:cubicBezTo>
                      <a:pt x="15524727" y="3948116"/>
                      <a:pt x="15523607" y="3960641"/>
                      <a:pt x="15517073" y="3970543"/>
                    </a:cubicBezTo>
                    <a:cubicBezTo>
                      <a:pt x="15510537" y="3980445"/>
                      <a:pt x="15499462" y="3986400"/>
                      <a:pt x="15487597" y="3986389"/>
                    </a:cubicBezTo>
                    <a:lnTo>
                      <a:pt x="15422545" y="3986389"/>
                    </a:lnTo>
                    <a:cubicBezTo>
                      <a:pt x="15366107" y="3986383"/>
                      <a:pt x="15315101" y="3952749"/>
                      <a:pt x="15292863" y="3900876"/>
                    </a:cubicBezTo>
                    <a:lnTo>
                      <a:pt x="15138842" y="3541537"/>
                    </a:lnTo>
                    <a:cubicBezTo>
                      <a:pt x="15135595" y="3533987"/>
                      <a:pt x="15124236" y="3537162"/>
                      <a:pt x="15125365" y="3545276"/>
                    </a:cubicBezTo>
                    <a:lnTo>
                      <a:pt x="15188372" y="3986389"/>
                    </a:lnTo>
                    <a:lnTo>
                      <a:pt x="15255752" y="4794886"/>
                    </a:lnTo>
                    <a:cubicBezTo>
                      <a:pt x="15256560" y="4804708"/>
                      <a:pt x="15253222" y="4814419"/>
                      <a:pt x="15246548" y="4821670"/>
                    </a:cubicBezTo>
                    <a:cubicBezTo>
                      <a:pt x="15239874" y="4828922"/>
                      <a:pt x="15230470" y="4833050"/>
                      <a:pt x="15220615" y="4833056"/>
                    </a:cubicBezTo>
                    <a:lnTo>
                      <a:pt x="15166781" y="4833056"/>
                    </a:lnTo>
                    <a:cubicBezTo>
                      <a:pt x="15097799" y="4833065"/>
                      <a:pt x="15038922" y="4783200"/>
                      <a:pt x="15027576" y="4715157"/>
                    </a:cubicBezTo>
                    <a:lnTo>
                      <a:pt x="14913204" y="4028158"/>
                    </a:lnTo>
                    <a:cubicBezTo>
                      <a:pt x="14911863" y="4020256"/>
                      <a:pt x="14900576" y="4020256"/>
                      <a:pt x="14899235" y="4028158"/>
                    </a:cubicBezTo>
                    <a:lnTo>
                      <a:pt x="14784794" y="4715157"/>
                    </a:lnTo>
                    <a:cubicBezTo>
                      <a:pt x="14773442" y="4783226"/>
                      <a:pt x="14714525" y="4833099"/>
                      <a:pt x="14645517" y="4833056"/>
                    </a:cubicBezTo>
                    <a:lnTo>
                      <a:pt x="14591683" y="4833056"/>
                    </a:lnTo>
                    <a:cubicBezTo>
                      <a:pt x="14581828" y="4833050"/>
                      <a:pt x="14572425" y="4828922"/>
                      <a:pt x="14565750" y="4821670"/>
                    </a:cubicBezTo>
                    <a:cubicBezTo>
                      <a:pt x="14559076" y="4814419"/>
                      <a:pt x="14555738" y="4804708"/>
                      <a:pt x="14556547" y="4794886"/>
                    </a:cubicBezTo>
                    <a:lnTo>
                      <a:pt x="14623927" y="3986389"/>
                    </a:lnTo>
                    <a:lnTo>
                      <a:pt x="14686933" y="3545276"/>
                    </a:lnTo>
                    <a:moveTo>
                      <a:pt x="618649" y="5150556"/>
                    </a:moveTo>
                    <a:cubicBezTo>
                      <a:pt x="501749" y="5150556"/>
                      <a:pt x="406982" y="5245323"/>
                      <a:pt x="406982" y="5362222"/>
                    </a:cubicBezTo>
                    <a:lnTo>
                      <a:pt x="406982" y="5432778"/>
                    </a:lnTo>
                    <a:cubicBezTo>
                      <a:pt x="406982" y="5549679"/>
                      <a:pt x="501749" y="5644445"/>
                      <a:pt x="618649" y="5644445"/>
                    </a:cubicBezTo>
                    <a:cubicBezTo>
                      <a:pt x="735549" y="5644445"/>
                      <a:pt x="830316" y="5549679"/>
                      <a:pt x="830316" y="5432778"/>
                    </a:cubicBezTo>
                    <a:lnTo>
                      <a:pt x="830316" y="5362222"/>
                    </a:lnTo>
                    <a:cubicBezTo>
                      <a:pt x="830316" y="5245323"/>
                      <a:pt x="735549" y="5150556"/>
                      <a:pt x="618649" y="5150556"/>
                    </a:cubicBezTo>
                    <a:moveTo>
                      <a:pt x="399433" y="6120554"/>
                    </a:moveTo>
                    <a:cubicBezTo>
                      <a:pt x="400632" y="6112440"/>
                      <a:pt x="389202" y="6109265"/>
                      <a:pt x="386027" y="6116815"/>
                    </a:cubicBezTo>
                    <a:lnTo>
                      <a:pt x="232005" y="6476154"/>
                    </a:lnTo>
                    <a:cubicBezTo>
                      <a:pt x="209748" y="6528074"/>
                      <a:pt x="158672" y="6561717"/>
                      <a:pt x="102182" y="6561667"/>
                    </a:cubicBezTo>
                    <a:lnTo>
                      <a:pt x="37130" y="6561667"/>
                    </a:lnTo>
                    <a:cubicBezTo>
                      <a:pt x="25266" y="6561678"/>
                      <a:pt x="14190" y="6555723"/>
                      <a:pt x="7655" y="6545821"/>
                    </a:cubicBezTo>
                    <a:cubicBezTo>
                      <a:pt x="1120" y="6535918"/>
                      <a:pt x="0" y="6523395"/>
                      <a:pt x="4675" y="6512490"/>
                    </a:cubicBezTo>
                    <a:lnTo>
                      <a:pt x="195316" y="6067778"/>
                    </a:lnTo>
                    <a:lnTo>
                      <a:pt x="265448" y="5892378"/>
                    </a:lnTo>
                    <a:cubicBezTo>
                      <a:pt x="308318" y="5785238"/>
                      <a:pt x="412094" y="5714993"/>
                      <a:pt x="527491" y="5715001"/>
                    </a:cubicBezTo>
                    <a:lnTo>
                      <a:pt x="709807" y="5715001"/>
                    </a:lnTo>
                    <a:cubicBezTo>
                      <a:pt x="825204" y="5714993"/>
                      <a:pt x="928980" y="5785238"/>
                      <a:pt x="971850" y="5892378"/>
                    </a:cubicBezTo>
                    <a:lnTo>
                      <a:pt x="1041982" y="6067778"/>
                    </a:lnTo>
                    <a:lnTo>
                      <a:pt x="1232553" y="6512490"/>
                    </a:lnTo>
                    <a:cubicBezTo>
                      <a:pt x="1237228" y="6523395"/>
                      <a:pt x="1236108" y="6535918"/>
                      <a:pt x="1229572" y="6545821"/>
                    </a:cubicBezTo>
                    <a:cubicBezTo>
                      <a:pt x="1223037" y="6555723"/>
                      <a:pt x="1211962" y="6561678"/>
                      <a:pt x="1200097" y="6561667"/>
                    </a:cubicBezTo>
                    <a:lnTo>
                      <a:pt x="1135045" y="6561667"/>
                    </a:lnTo>
                    <a:cubicBezTo>
                      <a:pt x="1078607" y="6561661"/>
                      <a:pt x="1027601" y="6528027"/>
                      <a:pt x="1005364" y="6476154"/>
                    </a:cubicBezTo>
                    <a:lnTo>
                      <a:pt x="851341" y="6116815"/>
                    </a:lnTo>
                    <a:cubicBezTo>
                      <a:pt x="848096" y="6109265"/>
                      <a:pt x="836736" y="6112440"/>
                      <a:pt x="837865" y="6120554"/>
                    </a:cubicBezTo>
                    <a:lnTo>
                      <a:pt x="900871" y="6561667"/>
                    </a:lnTo>
                    <a:lnTo>
                      <a:pt x="968252" y="7370163"/>
                    </a:lnTo>
                    <a:cubicBezTo>
                      <a:pt x="969060" y="7379984"/>
                      <a:pt x="965723" y="7389697"/>
                      <a:pt x="959048" y="7396948"/>
                    </a:cubicBezTo>
                    <a:cubicBezTo>
                      <a:pt x="952374" y="7404199"/>
                      <a:pt x="942970" y="7408327"/>
                      <a:pt x="933115" y="7408333"/>
                    </a:cubicBezTo>
                    <a:lnTo>
                      <a:pt x="879281" y="7408333"/>
                    </a:lnTo>
                    <a:cubicBezTo>
                      <a:pt x="810300" y="7408342"/>
                      <a:pt x="751423" y="7358477"/>
                      <a:pt x="740075" y="7290435"/>
                    </a:cubicBezTo>
                    <a:lnTo>
                      <a:pt x="625705" y="6603437"/>
                    </a:lnTo>
                    <a:cubicBezTo>
                      <a:pt x="624364" y="6595533"/>
                      <a:pt x="613075" y="6595533"/>
                      <a:pt x="611735" y="6603437"/>
                    </a:cubicBezTo>
                    <a:lnTo>
                      <a:pt x="497293" y="7290435"/>
                    </a:lnTo>
                    <a:cubicBezTo>
                      <a:pt x="485942" y="7358504"/>
                      <a:pt x="427025" y="7408377"/>
                      <a:pt x="358017" y="7408333"/>
                    </a:cubicBezTo>
                    <a:lnTo>
                      <a:pt x="304183" y="7408333"/>
                    </a:lnTo>
                    <a:cubicBezTo>
                      <a:pt x="294328" y="7408327"/>
                      <a:pt x="284924" y="7404199"/>
                      <a:pt x="278250" y="7396948"/>
                    </a:cubicBezTo>
                    <a:cubicBezTo>
                      <a:pt x="271575" y="7389697"/>
                      <a:pt x="268238" y="7379984"/>
                      <a:pt x="269046" y="7370163"/>
                    </a:cubicBezTo>
                    <a:lnTo>
                      <a:pt x="336427" y="6561667"/>
                    </a:lnTo>
                    <a:lnTo>
                      <a:pt x="399433" y="6120554"/>
                    </a:lnTo>
                    <a:moveTo>
                      <a:pt x="2206149" y="5150556"/>
                    </a:moveTo>
                    <a:cubicBezTo>
                      <a:pt x="2089249" y="5150556"/>
                      <a:pt x="1994482" y="5245323"/>
                      <a:pt x="1994482" y="5362222"/>
                    </a:cubicBezTo>
                    <a:lnTo>
                      <a:pt x="1994482" y="5432778"/>
                    </a:lnTo>
                    <a:cubicBezTo>
                      <a:pt x="1994482" y="5549679"/>
                      <a:pt x="2089249" y="5644445"/>
                      <a:pt x="2206149" y="5644445"/>
                    </a:cubicBezTo>
                    <a:cubicBezTo>
                      <a:pt x="2323049" y="5644445"/>
                      <a:pt x="2417816" y="5549679"/>
                      <a:pt x="2417816" y="5432778"/>
                    </a:cubicBezTo>
                    <a:lnTo>
                      <a:pt x="2417816" y="5362222"/>
                    </a:lnTo>
                    <a:cubicBezTo>
                      <a:pt x="2417816" y="5245323"/>
                      <a:pt x="2323049" y="5150556"/>
                      <a:pt x="2206149" y="5150556"/>
                    </a:cubicBezTo>
                    <a:moveTo>
                      <a:pt x="1986933" y="6120554"/>
                    </a:moveTo>
                    <a:cubicBezTo>
                      <a:pt x="1988132" y="6112440"/>
                      <a:pt x="1976702" y="6109265"/>
                      <a:pt x="1973527" y="6116815"/>
                    </a:cubicBezTo>
                    <a:lnTo>
                      <a:pt x="1819505" y="6476154"/>
                    </a:lnTo>
                    <a:cubicBezTo>
                      <a:pt x="1797248" y="6528074"/>
                      <a:pt x="1746172" y="6561717"/>
                      <a:pt x="1689682" y="6561667"/>
                    </a:cubicBezTo>
                    <a:lnTo>
                      <a:pt x="1624630" y="6561667"/>
                    </a:lnTo>
                    <a:cubicBezTo>
                      <a:pt x="1612766" y="6561678"/>
                      <a:pt x="1601690" y="6555723"/>
                      <a:pt x="1595155" y="6545821"/>
                    </a:cubicBezTo>
                    <a:cubicBezTo>
                      <a:pt x="1588620" y="6535918"/>
                      <a:pt x="1587500" y="6523395"/>
                      <a:pt x="1592175" y="6512490"/>
                    </a:cubicBezTo>
                    <a:lnTo>
                      <a:pt x="1782816" y="6067778"/>
                    </a:lnTo>
                    <a:lnTo>
                      <a:pt x="1852948" y="5892378"/>
                    </a:lnTo>
                    <a:cubicBezTo>
                      <a:pt x="1895818" y="5785238"/>
                      <a:pt x="1999595" y="5714993"/>
                      <a:pt x="2114991" y="5715001"/>
                    </a:cubicBezTo>
                    <a:lnTo>
                      <a:pt x="2297307" y="5715001"/>
                    </a:lnTo>
                    <a:cubicBezTo>
                      <a:pt x="2412703" y="5714993"/>
                      <a:pt x="2516480" y="5785238"/>
                      <a:pt x="2559350" y="5892378"/>
                    </a:cubicBezTo>
                    <a:lnTo>
                      <a:pt x="2629482" y="6067778"/>
                    </a:lnTo>
                    <a:lnTo>
                      <a:pt x="2820053" y="6512490"/>
                    </a:lnTo>
                    <a:cubicBezTo>
                      <a:pt x="2824728" y="6523395"/>
                      <a:pt x="2823608" y="6535918"/>
                      <a:pt x="2817072" y="6545821"/>
                    </a:cubicBezTo>
                    <a:cubicBezTo>
                      <a:pt x="2810537" y="6555723"/>
                      <a:pt x="2799462" y="6561678"/>
                      <a:pt x="2787597" y="6561667"/>
                    </a:cubicBezTo>
                    <a:lnTo>
                      <a:pt x="2722545" y="6561667"/>
                    </a:lnTo>
                    <a:cubicBezTo>
                      <a:pt x="2666107" y="6561661"/>
                      <a:pt x="2615101" y="6528027"/>
                      <a:pt x="2592864" y="6476154"/>
                    </a:cubicBezTo>
                    <a:lnTo>
                      <a:pt x="2438841" y="6116815"/>
                    </a:lnTo>
                    <a:cubicBezTo>
                      <a:pt x="2435596" y="6109265"/>
                      <a:pt x="2424236" y="6112440"/>
                      <a:pt x="2425365" y="6120554"/>
                    </a:cubicBezTo>
                    <a:lnTo>
                      <a:pt x="2488371" y="6561667"/>
                    </a:lnTo>
                    <a:lnTo>
                      <a:pt x="2555752" y="7370163"/>
                    </a:lnTo>
                    <a:cubicBezTo>
                      <a:pt x="2556560" y="7379984"/>
                      <a:pt x="2553223" y="7389697"/>
                      <a:pt x="2546548" y="7396948"/>
                    </a:cubicBezTo>
                    <a:cubicBezTo>
                      <a:pt x="2539874" y="7404199"/>
                      <a:pt x="2530470" y="7408327"/>
                      <a:pt x="2520615" y="7408333"/>
                    </a:cubicBezTo>
                    <a:lnTo>
                      <a:pt x="2466781" y="7408333"/>
                    </a:lnTo>
                    <a:cubicBezTo>
                      <a:pt x="2397800" y="7408342"/>
                      <a:pt x="2338923" y="7358477"/>
                      <a:pt x="2327575" y="7290435"/>
                    </a:cubicBezTo>
                    <a:lnTo>
                      <a:pt x="2213205" y="6603437"/>
                    </a:lnTo>
                    <a:cubicBezTo>
                      <a:pt x="2211864" y="6595533"/>
                      <a:pt x="2200575" y="6595533"/>
                      <a:pt x="2199234" y="6603437"/>
                    </a:cubicBezTo>
                    <a:lnTo>
                      <a:pt x="2084793" y="7290435"/>
                    </a:lnTo>
                    <a:cubicBezTo>
                      <a:pt x="2073442" y="7358504"/>
                      <a:pt x="2014525" y="7408377"/>
                      <a:pt x="1945517" y="7408333"/>
                    </a:cubicBezTo>
                    <a:lnTo>
                      <a:pt x="1891683" y="7408333"/>
                    </a:lnTo>
                    <a:cubicBezTo>
                      <a:pt x="1881828" y="7408327"/>
                      <a:pt x="1872424" y="7404199"/>
                      <a:pt x="1865750" y="7396948"/>
                    </a:cubicBezTo>
                    <a:cubicBezTo>
                      <a:pt x="1859075" y="7389697"/>
                      <a:pt x="1855738" y="7379984"/>
                      <a:pt x="1856546" y="7370163"/>
                    </a:cubicBezTo>
                    <a:lnTo>
                      <a:pt x="1923927" y="6561667"/>
                    </a:lnTo>
                    <a:lnTo>
                      <a:pt x="1986933" y="6120554"/>
                    </a:lnTo>
                    <a:moveTo>
                      <a:pt x="3793649" y="5150556"/>
                    </a:moveTo>
                    <a:cubicBezTo>
                      <a:pt x="3676749" y="5150556"/>
                      <a:pt x="3581982" y="5245323"/>
                      <a:pt x="3581982" y="5362222"/>
                    </a:cubicBezTo>
                    <a:lnTo>
                      <a:pt x="3581982" y="5432778"/>
                    </a:lnTo>
                    <a:cubicBezTo>
                      <a:pt x="3581982" y="5549679"/>
                      <a:pt x="3676749" y="5644445"/>
                      <a:pt x="3793649" y="5644445"/>
                    </a:cubicBezTo>
                    <a:cubicBezTo>
                      <a:pt x="3910549" y="5644445"/>
                      <a:pt x="4005316" y="5549679"/>
                      <a:pt x="4005316" y="5432778"/>
                    </a:cubicBezTo>
                    <a:lnTo>
                      <a:pt x="4005316" y="5362222"/>
                    </a:lnTo>
                    <a:cubicBezTo>
                      <a:pt x="4005316" y="5245323"/>
                      <a:pt x="3910549" y="5150556"/>
                      <a:pt x="3793649" y="5150556"/>
                    </a:cubicBezTo>
                    <a:moveTo>
                      <a:pt x="3574433" y="6120554"/>
                    </a:moveTo>
                    <a:cubicBezTo>
                      <a:pt x="3575632" y="6112440"/>
                      <a:pt x="3564202" y="6109265"/>
                      <a:pt x="3561027" y="6116815"/>
                    </a:cubicBezTo>
                    <a:lnTo>
                      <a:pt x="3407004" y="6476154"/>
                    </a:lnTo>
                    <a:cubicBezTo>
                      <a:pt x="3384748" y="6528074"/>
                      <a:pt x="3333672" y="6561717"/>
                      <a:pt x="3277182" y="6561667"/>
                    </a:cubicBezTo>
                    <a:lnTo>
                      <a:pt x="3212130" y="6561667"/>
                    </a:lnTo>
                    <a:cubicBezTo>
                      <a:pt x="3200266" y="6561678"/>
                      <a:pt x="3189190" y="6555723"/>
                      <a:pt x="3182655" y="6545821"/>
                    </a:cubicBezTo>
                    <a:cubicBezTo>
                      <a:pt x="3176120" y="6535918"/>
                      <a:pt x="3175000" y="6523395"/>
                      <a:pt x="3179675" y="6512490"/>
                    </a:cubicBezTo>
                    <a:lnTo>
                      <a:pt x="3370316" y="6067778"/>
                    </a:lnTo>
                    <a:lnTo>
                      <a:pt x="3440448" y="5892378"/>
                    </a:lnTo>
                    <a:cubicBezTo>
                      <a:pt x="3483318" y="5785238"/>
                      <a:pt x="3587095" y="5714993"/>
                      <a:pt x="3702491" y="5715001"/>
                    </a:cubicBezTo>
                    <a:lnTo>
                      <a:pt x="3884807" y="5715001"/>
                    </a:lnTo>
                    <a:cubicBezTo>
                      <a:pt x="4000203" y="5714993"/>
                      <a:pt x="4103980" y="5785238"/>
                      <a:pt x="4146850" y="5892378"/>
                    </a:cubicBezTo>
                    <a:lnTo>
                      <a:pt x="4216982" y="6067778"/>
                    </a:lnTo>
                    <a:lnTo>
                      <a:pt x="4407553" y="6512490"/>
                    </a:lnTo>
                    <a:cubicBezTo>
                      <a:pt x="4412228" y="6523395"/>
                      <a:pt x="4411107" y="6535918"/>
                      <a:pt x="4404572" y="6545821"/>
                    </a:cubicBezTo>
                    <a:cubicBezTo>
                      <a:pt x="4398037" y="6555723"/>
                      <a:pt x="4386962" y="6561678"/>
                      <a:pt x="4375097" y="6561667"/>
                    </a:cubicBezTo>
                    <a:lnTo>
                      <a:pt x="4310045" y="6561667"/>
                    </a:lnTo>
                    <a:cubicBezTo>
                      <a:pt x="4253607" y="6561661"/>
                      <a:pt x="4202601" y="6528027"/>
                      <a:pt x="4180364" y="6476154"/>
                    </a:cubicBezTo>
                    <a:lnTo>
                      <a:pt x="4026341" y="6116815"/>
                    </a:lnTo>
                    <a:cubicBezTo>
                      <a:pt x="4023096" y="6109265"/>
                      <a:pt x="4011736" y="6112440"/>
                      <a:pt x="4012865" y="6120554"/>
                    </a:cubicBezTo>
                    <a:lnTo>
                      <a:pt x="4075871" y="6561667"/>
                    </a:lnTo>
                    <a:lnTo>
                      <a:pt x="4143252" y="7370163"/>
                    </a:lnTo>
                    <a:cubicBezTo>
                      <a:pt x="4144060" y="7379984"/>
                      <a:pt x="4140723" y="7389697"/>
                      <a:pt x="4134048" y="7396948"/>
                    </a:cubicBezTo>
                    <a:cubicBezTo>
                      <a:pt x="4127374" y="7404199"/>
                      <a:pt x="4117970" y="7408327"/>
                      <a:pt x="4108115" y="7408333"/>
                    </a:cubicBezTo>
                    <a:lnTo>
                      <a:pt x="4054281" y="7408333"/>
                    </a:lnTo>
                    <a:cubicBezTo>
                      <a:pt x="3985299" y="7408342"/>
                      <a:pt x="3926423" y="7358477"/>
                      <a:pt x="3915075" y="7290435"/>
                    </a:cubicBezTo>
                    <a:lnTo>
                      <a:pt x="3800704" y="6603437"/>
                    </a:lnTo>
                    <a:cubicBezTo>
                      <a:pt x="3799364" y="6595533"/>
                      <a:pt x="3788075" y="6595533"/>
                      <a:pt x="3786735" y="6603437"/>
                    </a:cubicBezTo>
                    <a:lnTo>
                      <a:pt x="3672294" y="7290435"/>
                    </a:lnTo>
                    <a:cubicBezTo>
                      <a:pt x="3660942" y="7358504"/>
                      <a:pt x="3602025" y="7408377"/>
                      <a:pt x="3533017" y="7408333"/>
                    </a:cubicBezTo>
                    <a:lnTo>
                      <a:pt x="3479183" y="7408333"/>
                    </a:lnTo>
                    <a:cubicBezTo>
                      <a:pt x="3469328" y="7408327"/>
                      <a:pt x="3459924" y="7404199"/>
                      <a:pt x="3453250" y="7396948"/>
                    </a:cubicBezTo>
                    <a:cubicBezTo>
                      <a:pt x="3446575" y="7389697"/>
                      <a:pt x="3443238" y="7379984"/>
                      <a:pt x="3444046" y="7370163"/>
                    </a:cubicBezTo>
                    <a:lnTo>
                      <a:pt x="3511427" y="6561667"/>
                    </a:lnTo>
                    <a:lnTo>
                      <a:pt x="3574433" y="6120554"/>
                    </a:lnTo>
                    <a:moveTo>
                      <a:pt x="5381149" y="5150556"/>
                    </a:moveTo>
                    <a:cubicBezTo>
                      <a:pt x="5264249" y="5150556"/>
                      <a:pt x="5169482" y="5245323"/>
                      <a:pt x="5169482" y="5362222"/>
                    </a:cubicBezTo>
                    <a:lnTo>
                      <a:pt x="5169482" y="5432778"/>
                    </a:lnTo>
                    <a:cubicBezTo>
                      <a:pt x="5169482" y="5549679"/>
                      <a:pt x="5264249" y="5644445"/>
                      <a:pt x="5381149" y="5644445"/>
                    </a:cubicBezTo>
                    <a:cubicBezTo>
                      <a:pt x="5498049" y="5644445"/>
                      <a:pt x="5592816" y="5549679"/>
                      <a:pt x="5592816" y="5432778"/>
                    </a:cubicBezTo>
                    <a:lnTo>
                      <a:pt x="5592816" y="5362222"/>
                    </a:lnTo>
                    <a:cubicBezTo>
                      <a:pt x="5592816" y="5245323"/>
                      <a:pt x="5498049" y="5150556"/>
                      <a:pt x="5381149" y="5150556"/>
                    </a:cubicBezTo>
                    <a:moveTo>
                      <a:pt x="5161933" y="6120554"/>
                    </a:moveTo>
                    <a:cubicBezTo>
                      <a:pt x="5163132" y="6112440"/>
                      <a:pt x="5151702" y="6109265"/>
                      <a:pt x="5148527" y="6116815"/>
                    </a:cubicBezTo>
                    <a:lnTo>
                      <a:pt x="4994504" y="6476154"/>
                    </a:lnTo>
                    <a:cubicBezTo>
                      <a:pt x="4972248" y="6528074"/>
                      <a:pt x="4921172" y="6561717"/>
                      <a:pt x="4864682" y="6561667"/>
                    </a:cubicBezTo>
                    <a:lnTo>
                      <a:pt x="4799630" y="6561667"/>
                    </a:lnTo>
                    <a:cubicBezTo>
                      <a:pt x="4787765" y="6561678"/>
                      <a:pt x="4776691" y="6555723"/>
                      <a:pt x="4770155" y="6545821"/>
                    </a:cubicBezTo>
                    <a:cubicBezTo>
                      <a:pt x="4763620" y="6535918"/>
                      <a:pt x="4762500" y="6523395"/>
                      <a:pt x="4767174" y="6512490"/>
                    </a:cubicBezTo>
                    <a:lnTo>
                      <a:pt x="4957816" y="6067778"/>
                    </a:lnTo>
                    <a:lnTo>
                      <a:pt x="5027948" y="5892378"/>
                    </a:lnTo>
                    <a:cubicBezTo>
                      <a:pt x="5070818" y="5785238"/>
                      <a:pt x="5174595" y="5714993"/>
                      <a:pt x="5289991" y="5715001"/>
                    </a:cubicBezTo>
                    <a:lnTo>
                      <a:pt x="5472307" y="5715001"/>
                    </a:lnTo>
                    <a:cubicBezTo>
                      <a:pt x="5587703" y="5714993"/>
                      <a:pt x="5691480" y="5785238"/>
                      <a:pt x="5734350" y="5892378"/>
                    </a:cubicBezTo>
                    <a:lnTo>
                      <a:pt x="5804482" y="6067778"/>
                    </a:lnTo>
                    <a:lnTo>
                      <a:pt x="5995053" y="6512490"/>
                    </a:lnTo>
                    <a:cubicBezTo>
                      <a:pt x="5999728" y="6523395"/>
                      <a:pt x="5998607" y="6535918"/>
                      <a:pt x="5992072" y="6545821"/>
                    </a:cubicBezTo>
                    <a:cubicBezTo>
                      <a:pt x="5985537" y="6555723"/>
                      <a:pt x="5974462" y="6561678"/>
                      <a:pt x="5962597" y="6561667"/>
                    </a:cubicBezTo>
                    <a:lnTo>
                      <a:pt x="5897545" y="6561667"/>
                    </a:lnTo>
                    <a:cubicBezTo>
                      <a:pt x="5841107" y="6561661"/>
                      <a:pt x="5790101" y="6528027"/>
                      <a:pt x="5767864" y="6476154"/>
                    </a:cubicBezTo>
                    <a:lnTo>
                      <a:pt x="5613841" y="6116815"/>
                    </a:lnTo>
                    <a:cubicBezTo>
                      <a:pt x="5610596" y="6109265"/>
                      <a:pt x="5599236" y="6112440"/>
                      <a:pt x="5600365" y="6120554"/>
                    </a:cubicBezTo>
                    <a:lnTo>
                      <a:pt x="5663371" y="6561667"/>
                    </a:lnTo>
                    <a:lnTo>
                      <a:pt x="5730752" y="7370163"/>
                    </a:lnTo>
                    <a:cubicBezTo>
                      <a:pt x="5731560" y="7379984"/>
                      <a:pt x="5728223" y="7389697"/>
                      <a:pt x="5721548" y="7396948"/>
                    </a:cubicBezTo>
                    <a:cubicBezTo>
                      <a:pt x="5714874" y="7404199"/>
                      <a:pt x="5705470" y="7408327"/>
                      <a:pt x="5695615" y="7408333"/>
                    </a:cubicBezTo>
                    <a:lnTo>
                      <a:pt x="5641781" y="7408333"/>
                    </a:lnTo>
                    <a:cubicBezTo>
                      <a:pt x="5572799" y="7408342"/>
                      <a:pt x="5513923" y="7358477"/>
                      <a:pt x="5502575" y="7290435"/>
                    </a:cubicBezTo>
                    <a:lnTo>
                      <a:pt x="5388204" y="6603437"/>
                    </a:lnTo>
                    <a:cubicBezTo>
                      <a:pt x="5386864" y="6595533"/>
                      <a:pt x="5375575" y="6595533"/>
                      <a:pt x="5374235" y="6603437"/>
                    </a:cubicBezTo>
                    <a:lnTo>
                      <a:pt x="5259794" y="7290435"/>
                    </a:lnTo>
                    <a:cubicBezTo>
                      <a:pt x="5248442" y="7358504"/>
                      <a:pt x="5189525" y="7408377"/>
                      <a:pt x="5120517" y="7408333"/>
                    </a:cubicBezTo>
                    <a:lnTo>
                      <a:pt x="5066683" y="7408333"/>
                    </a:lnTo>
                    <a:cubicBezTo>
                      <a:pt x="5056828" y="7408327"/>
                      <a:pt x="5047424" y="7404199"/>
                      <a:pt x="5040750" y="7396948"/>
                    </a:cubicBezTo>
                    <a:cubicBezTo>
                      <a:pt x="5034075" y="7389697"/>
                      <a:pt x="5030738" y="7379984"/>
                      <a:pt x="5031546" y="7370163"/>
                    </a:cubicBezTo>
                    <a:lnTo>
                      <a:pt x="5098927" y="6561667"/>
                    </a:lnTo>
                    <a:lnTo>
                      <a:pt x="5161933" y="6120554"/>
                    </a:lnTo>
                    <a:moveTo>
                      <a:pt x="6968649" y="5150556"/>
                    </a:moveTo>
                    <a:cubicBezTo>
                      <a:pt x="6851748" y="5150556"/>
                      <a:pt x="6756982" y="5245323"/>
                      <a:pt x="6756982" y="5362222"/>
                    </a:cubicBezTo>
                    <a:lnTo>
                      <a:pt x="6756982" y="5432778"/>
                    </a:lnTo>
                    <a:cubicBezTo>
                      <a:pt x="6756982" y="5549679"/>
                      <a:pt x="6851748" y="5644445"/>
                      <a:pt x="6968649" y="5644445"/>
                    </a:cubicBezTo>
                    <a:cubicBezTo>
                      <a:pt x="7085550" y="5644445"/>
                      <a:pt x="7180316" y="5549679"/>
                      <a:pt x="7180316" y="5432778"/>
                    </a:cubicBezTo>
                    <a:lnTo>
                      <a:pt x="7180316" y="5362222"/>
                    </a:lnTo>
                    <a:cubicBezTo>
                      <a:pt x="7180316" y="5245323"/>
                      <a:pt x="7085550" y="5150556"/>
                      <a:pt x="6968649" y="5150556"/>
                    </a:cubicBezTo>
                    <a:moveTo>
                      <a:pt x="6749433" y="6120554"/>
                    </a:moveTo>
                    <a:cubicBezTo>
                      <a:pt x="6750632" y="6112440"/>
                      <a:pt x="6739203" y="6109265"/>
                      <a:pt x="6736028" y="6116815"/>
                    </a:cubicBezTo>
                    <a:lnTo>
                      <a:pt x="6582004" y="6476154"/>
                    </a:lnTo>
                    <a:cubicBezTo>
                      <a:pt x="6559748" y="6528074"/>
                      <a:pt x="6508672" y="6561717"/>
                      <a:pt x="6452182" y="6561667"/>
                    </a:cubicBezTo>
                    <a:lnTo>
                      <a:pt x="6387130" y="6561667"/>
                    </a:lnTo>
                    <a:cubicBezTo>
                      <a:pt x="6375265" y="6561678"/>
                      <a:pt x="6364191" y="6555723"/>
                      <a:pt x="6357655" y="6545821"/>
                    </a:cubicBezTo>
                    <a:cubicBezTo>
                      <a:pt x="6351120" y="6535918"/>
                      <a:pt x="6350000" y="6523395"/>
                      <a:pt x="6354674" y="6512490"/>
                    </a:cubicBezTo>
                    <a:lnTo>
                      <a:pt x="6545316" y="6067778"/>
                    </a:lnTo>
                    <a:lnTo>
                      <a:pt x="6615448" y="5892378"/>
                    </a:lnTo>
                    <a:cubicBezTo>
                      <a:pt x="6658318" y="5785238"/>
                      <a:pt x="6762094" y="5714993"/>
                      <a:pt x="6877491" y="5715001"/>
                    </a:cubicBezTo>
                    <a:lnTo>
                      <a:pt x="7059807" y="5715001"/>
                    </a:lnTo>
                    <a:cubicBezTo>
                      <a:pt x="7175204" y="5714993"/>
                      <a:pt x="7278980" y="5785238"/>
                      <a:pt x="7321850" y="5892378"/>
                    </a:cubicBezTo>
                    <a:lnTo>
                      <a:pt x="7391982" y="6067778"/>
                    </a:lnTo>
                    <a:lnTo>
                      <a:pt x="7582553" y="6512490"/>
                    </a:lnTo>
                    <a:cubicBezTo>
                      <a:pt x="7587228" y="6523395"/>
                      <a:pt x="7586107" y="6535918"/>
                      <a:pt x="7579572" y="6545821"/>
                    </a:cubicBezTo>
                    <a:cubicBezTo>
                      <a:pt x="7573037" y="6555723"/>
                      <a:pt x="7561962" y="6561678"/>
                      <a:pt x="7550097" y="6561667"/>
                    </a:cubicBezTo>
                    <a:lnTo>
                      <a:pt x="7485045" y="6561667"/>
                    </a:lnTo>
                    <a:cubicBezTo>
                      <a:pt x="7428607" y="6561661"/>
                      <a:pt x="7377601" y="6528027"/>
                      <a:pt x="7355364" y="6476154"/>
                    </a:cubicBezTo>
                    <a:lnTo>
                      <a:pt x="7201341" y="6116815"/>
                    </a:lnTo>
                    <a:cubicBezTo>
                      <a:pt x="7198095" y="6109265"/>
                      <a:pt x="7186736" y="6112440"/>
                      <a:pt x="7187865" y="6120554"/>
                    </a:cubicBezTo>
                    <a:lnTo>
                      <a:pt x="7250871" y="6561667"/>
                    </a:lnTo>
                    <a:lnTo>
                      <a:pt x="7318252" y="7370163"/>
                    </a:lnTo>
                    <a:cubicBezTo>
                      <a:pt x="7319060" y="7379984"/>
                      <a:pt x="7315722" y="7389697"/>
                      <a:pt x="7309048" y="7396948"/>
                    </a:cubicBezTo>
                    <a:cubicBezTo>
                      <a:pt x="7302374" y="7404199"/>
                      <a:pt x="7292970" y="7408327"/>
                      <a:pt x="7283115" y="7408333"/>
                    </a:cubicBezTo>
                    <a:lnTo>
                      <a:pt x="7229281" y="7408333"/>
                    </a:lnTo>
                    <a:cubicBezTo>
                      <a:pt x="7160299" y="7408342"/>
                      <a:pt x="7101422" y="7358477"/>
                      <a:pt x="7090075" y="7290435"/>
                    </a:cubicBezTo>
                    <a:lnTo>
                      <a:pt x="6975704" y="6603437"/>
                    </a:lnTo>
                    <a:cubicBezTo>
                      <a:pt x="6974364" y="6595533"/>
                      <a:pt x="6963075" y="6595533"/>
                      <a:pt x="6961735" y="6603437"/>
                    </a:cubicBezTo>
                    <a:lnTo>
                      <a:pt x="6847294" y="7290435"/>
                    </a:lnTo>
                    <a:cubicBezTo>
                      <a:pt x="6835942" y="7358504"/>
                      <a:pt x="6777025" y="7408377"/>
                      <a:pt x="6708017" y="7408333"/>
                    </a:cubicBezTo>
                    <a:lnTo>
                      <a:pt x="6654183" y="7408333"/>
                    </a:lnTo>
                    <a:cubicBezTo>
                      <a:pt x="6644328" y="7408327"/>
                      <a:pt x="6634924" y="7404199"/>
                      <a:pt x="6628250" y="7396948"/>
                    </a:cubicBezTo>
                    <a:cubicBezTo>
                      <a:pt x="6621576" y="7389697"/>
                      <a:pt x="6618238" y="7379984"/>
                      <a:pt x="6619046" y="7370163"/>
                    </a:cubicBezTo>
                    <a:lnTo>
                      <a:pt x="6686427" y="6561667"/>
                    </a:lnTo>
                    <a:lnTo>
                      <a:pt x="6749433" y="6120554"/>
                    </a:lnTo>
                    <a:moveTo>
                      <a:pt x="8556149" y="5150556"/>
                    </a:moveTo>
                    <a:cubicBezTo>
                      <a:pt x="8439248" y="5150556"/>
                      <a:pt x="8344482" y="5245323"/>
                      <a:pt x="8344482" y="5362222"/>
                    </a:cubicBezTo>
                    <a:lnTo>
                      <a:pt x="8344482" y="5432778"/>
                    </a:lnTo>
                    <a:cubicBezTo>
                      <a:pt x="8344482" y="5549679"/>
                      <a:pt x="8439248" y="5644445"/>
                      <a:pt x="8556149" y="5644445"/>
                    </a:cubicBezTo>
                    <a:cubicBezTo>
                      <a:pt x="8673050" y="5644445"/>
                      <a:pt x="8767816" y="5549679"/>
                      <a:pt x="8767816" y="5432778"/>
                    </a:cubicBezTo>
                    <a:lnTo>
                      <a:pt x="8767816" y="5362222"/>
                    </a:lnTo>
                    <a:cubicBezTo>
                      <a:pt x="8767816" y="5245323"/>
                      <a:pt x="8673050" y="5150556"/>
                      <a:pt x="8556149" y="5150556"/>
                    </a:cubicBezTo>
                    <a:moveTo>
                      <a:pt x="8336933" y="6120554"/>
                    </a:moveTo>
                    <a:cubicBezTo>
                      <a:pt x="8338132" y="6112440"/>
                      <a:pt x="8326703" y="6109265"/>
                      <a:pt x="8323528" y="6116815"/>
                    </a:cubicBezTo>
                    <a:lnTo>
                      <a:pt x="8169504" y="6476154"/>
                    </a:lnTo>
                    <a:cubicBezTo>
                      <a:pt x="8147248" y="6528074"/>
                      <a:pt x="8096172" y="6561717"/>
                      <a:pt x="8039682" y="6561667"/>
                    </a:cubicBezTo>
                    <a:lnTo>
                      <a:pt x="7974630" y="6561667"/>
                    </a:lnTo>
                    <a:cubicBezTo>
                      <a:pt x="7962766" y="6561678"/>
                      <a:pt x="7951691" y="6555723"/>
                      <a:pt x="7945155" y="6545821"/>
                    </a:cubicBezTo>
                    <a:cubicBezTo>
                      <a:pt x="7938620" y="6535918"/>
                      <a:pt x="7937500" y="6523395"/>
                      <a:pt x="7942175" y="6512490"/>
                    </a:cubicBezTo>
                    <a:lnTo>
                      <a:pt x="8132816" y="6067778"/>
                    </a:lnTo>
                    <a:lnTo>
                      <a:pt x="8202948" y="5892378"/>
                    </a:lnTo>
                    <a:cubicBezTo>
                      <a:pt x="8245818" y="5785238"/>
                      <a:pt x="8349594" y="5714993"/>
                      <a:pt x="8464991" y="5715001"/>
                    </a:cubicBezTo>
                    <a:lnTo>
                      <a:pt x="8647307" y="5715001"/>
                    </a:lnTo>
                    <a:cubicBezTo>
                      <a:pt x="8762704" y="5714993"/>
                      <a:pt x="8866480" y="5785238"/>
                      <a:pt x="8909350" y="5892378"/>
                    </a:cubicBezTo>
                    <a:lnTo>
                      <a:pt x="8979482" y="6067778"/>
                    </a:lnTo>
                    <a:lnTo>
                      <a:pt x="9170053" y="6512490"/>
                    </a:lnTo>
                    <a:cubicBezTo>
                      <a:pt x="9174728" y="6523395"/>
                      <a:pt x="9173607" y="6535918"/>
                      <a:pt x="9167072" y="6545821"/>
                    </a:cubicBezTo>
                    <a:cubicBezTo>
                      <a:pt x="9160537" y="6555723"/>
                      <a:pt x="9149462" y="6561678"/>
                      <a:pt x="9137597" y="6561667"/>
                    </a:cubicBezTo>
                    <a:lnTo>
                      <a:pt x="9072545" y="6561667"/>
                    </a:lnTo>
                    <a:cubicBezTo>
                      <a:pt x="9016107" y="6561661"/>
                      <a:pt x="8965101" y="6528027"/>
                      <a:pt x="8942864" y="6476154"/>
                    </a:cubicBezTo>
                    <a:lnTo>
                      <a:pt x="8788841" y="6116815"/>
                    </a:lnTo>
                    <a:cubicBezTo>
                      <a:pt x="8785595" y="6109265"/>
                      <a:pt x="8774236" y="6112440"/>
                      <a:pt x="8775365" y="6120554"/>
                    </a:cubicBezTo>
                    <a:lnTo>
                      <a:pt x="8838371" y="6561667"/>
                    </a:lnTo>
                    <a:lnTo>
                      <a:pt x="8905752" y="7370163"/>
                    </a:lnTo>
                    <a:cubicBezTo>
                      <a:pt x="8906560" y="7379984"/>
                      <a:pt x="8903222" y="7389697"/>
                      <a:pt x="8896548" y="7396948"/>
                    </a:cubicBezTo>
                    <a:cubicBezTo>
                      <a:pt x="8889874" y="7404199"/>
                      <a:pt x="8880470" y="7408327"/>
                      <a:pt x="8870615" y="7408333"/>
                    </a:cubicBezTo>
                    <a:lnTo>
                      <a:pt x="8816781" y="7408333"/>
                    </a:lnTo>
                    <a:cubicBezTo>
                      <a:pt x="8747799" y="7408342"/>
                      <a:pt x="8688922" y="7358477"/>
                      <a:pt x="8677575" y="7290435"/>
                    </a:cubicBezTo>
                    <a:lnTo>
                      <a:pt x="8563204" y="6603437"/>
                    </a:lnTo>
                    <a:cubicBezTo>
                      <a:pt x="8561864" y="6595533"/>
                      <a:pt x="8550575" y="6595533"/>
                      <a:pt x="8549235" y="6603437"/>
                    </a:cubicBezTo>
                    <a:lnTo>
                      <a:pt x="8434794" y="7290435"/>
                    </a:lnTo>
                    <a:cubicBezTo>
                      <a:pt x="8423442" y="7358504"/>
                      <a:pt x="8364525" y="7408377"/>
                      <a:pt x="8295517" y="7408333"/>
                    </a:cubicBezTo>
                    <a:lnTo>
                      <a:pt x="8241683" y="7408333"/>
                    </a:lnTo>
                    <a:cubicBezTo>
                      <a:pt x="8231828" y="7408327"/>
                      <a:pt x="8222424" y="7404199"/>
                      <a:pt x="8215750" y="7396948"/>
                    </a:cubicBezTo>
                    <a:cubicBezTo>
                      <a:pt x="8209076" y="7389697"/>
                      <a:pt x="8205738" y="7379984"/>
                      <a:pt x="8206546" y="7370163"/>
                    </a:cubicBezTo>
                    <a:lnTo>
                      <a:pt x="8273927" y="6561667"/>
                    </a:lnTo>
                    <a:lnTo>
                      <a:pt x="8336933" y="6120554"/>
                    </a:lnTo>
                    <a:moveTo>
                      <a:pt x="10143649" y="5150556"/>
                    </a:moveTo>
                    <a:cubicBezTo>
                      <a:pt x="10026748" y="5150556"/>
                      <a:pt x="9931982" y="5245323"/>
                      <a:pt x="9931982" y="5362222"/>
                    </a:cubicBezTo>
                    <a:lnTo>
                      <a:pt x="9931982" y="5432778"/>
                    </a:lnTo>
                    <a:cubicBezTo>
                      <a:pt x="9931982" y="5549679"/>
                      <a:pt x="10026748" y="5644445"/>
                      <a:pt x="10143649" y="5644445"/>
                    </a:cubicBezTo>
                    <a:cubicBezTo>
                      <a:pt x="10260550" y="5644445"/>
                      <a:pt x="10355316" y="5549679"/>
                      <a:pt x="10355316" y="5432778"/>
                    </a:cubicBezTo>
                    <a:lnTo>
                      <a:pt x="10355316" y="5362222"/>
                    </a:lnTo>
                    <a:cubicBezTo>
                      <a:pt x="10355316" y="5245323"/>
                      <a:pt x="10260550" y="5150556"/>
                      <a:pt x="10143649" y="5150556"/>
                    </a:cubicBezTo>
                    <a:moveTo>
                      <a:pt x="9924433" y="6120554"/>
                    </a:moveTo>
                    <a:cubicBezTo>
                      <a:pt x="9925632" y="6112440"/>
                      <a:pt x="9914203" y="6109265"/>
                      <a:pt x="9911028" y="6116815"/>
                    </a:cubicBezTo>
                    <a:lnTo>
                      <a:pt x="9757004" y="6476154"/>
                    </a:lnTo>
                    <a:cubicBezTo>
                      <a:pt x="9734748" y="6528074"/>
                      <a:pt x="9683672" y="6561717"/>
                      <a:pt x="9627182" y="6561667"/>
                    </a:cubicBezTo>
                    <a:lnTo>
                      <a:pt x="9562130" y="6561667"/>
                    </a:lnTo>
                    <a:cubicBezTo>
                      <a:pt x="9550266" y="6561678"/>
                      <a:pt x="9539191" y="6555723"/>
                      <a:pt x="9532655" y="6545821"/>
                    </a:cubicBezTo>
                    <a:cubicBezTo>
                      <a:pt x="9526120" y="6535918"/>
                      <a:pt x="9525000" y="6523395"/>
                      <a:pt x="9529675" y="6512490"/>
                    </a:cubicBezTo>
                    <a:lnTo>
                      <a:pt x="9720316" y="6067778"/>
                    </a:lnTo>
                    <a:lnTo>
                      <a:pt x="9790448" y="5892378"/>
                    </a:lnTo>
                    <a:cubicBezTo>
                      <a:pt x="9833318" y="5785238"/>
                      <a:pt x="9937094" y="5714993"/>
                      <a:pt x="10052491" y="5715001"/>
                    </a:cubicBezTo>
                    <a:lnTo>
                      <a:pt x="10234807" y="5715001"/>
                    </a:lnTo>
                    <a:cubicBezTo>
                      <a:pt x="10350204" y="5714993"/>
                      <a:pt x="10453980" y="5785238"/>
                      <a:pt x="10496850" y="5892378"/>
                    </a:cubicBezTo>
                    <a:lnTo>
                      <a:pt x="10566982" y="6067778"/>
                    </a:lnTo>
                    <a:lnTo>
                      <a:pt x="10757553" y="6512490"/>
                    </a:lnTo>
                    <a:cubicBezTo>
                      <a:pt x="10762228" y="6523395"/>
                      <a:pt x="10761107" y="6535918"/>
                      <a:pt x="10754572" y="6545821"/>
                    </a:cubicBezTo>
                    <a:cubicBezTo>
                      <a:pt x="10748037" y="6555723"/>
                      <a:pt x="10736962" y="6561678"/>
                      <a:pt x="10725097" y="6561667"/>
                    </a:cubicBezTo>
                    <a:lnTo>
                      <a:pt x="10660045" y="6561667"/>
                    </a:lnTo>
                    <a:cubicBezTo>
                      <a:pt x="10603607" y="6561661"/>
                      <a:pt x="10552601" y="6528027"/>
                      <a:pt x="10530364" y="6476154"/>
                    </a:cubicBezTo>
                    <a:lnTo>
                      <a:pt x="10376341" y="6116815"/>
                    </a:lnTo>
                    <a:cubicBezTo>
                      <a:pt x="10373095" y="6109265"/>
                      <a:pt x="10361736" y="6112440"/>
                      <a:pt x="10362865" y="6120554"/>
                    </a:cubicBezTo>
                    <a:lnTo>
                      <a:pt x="10425871" y="6561667"/>
                    </a:lnTo>
                    <a:lnTo>
                      <a:pt x="10493252" y="7370163"/>
                    </a:lnTo>
                    <a:cubicBezTo>
                      <a:pt x="10494060" y="7379984"/>
                      <a:pt x="10490722" y="7389697"/>
                      <a:pt x="10484048" y="7396948"/>
                    </a:cubicBezTo>
                    <a:cubicBezTo>
                      <a:pt x="10477374" y="7404199"/>
                      <a:pt x="10467970" y="7408327"/>
                      <a:pt x="10458115" y="7408333"/>
                    </a:cubicBezTo>
                    <a:lnTo>
                      <a:pt x="10404281" y="7408333"/>
                    </a:lnTo>
                    <a:cubicBezTo>
                      <a:pt x="10335299" y="7408342"/>
                      <a:pt x="10276422" y="7358477"/>
                      <a:pt x="10265075" y="7290435"/>
                    </a:cubicBezTo>
                    <a:lnTo>
                      <a:pt x="10150704" y="6603437"/>
                    </a:lnTo>
                    <a:cubicBezTo>
                      <a:pt x="10149364" y="6595533"/>
                      <a:pt x="10138075" y="6595533"/>
                      <a:pt x="10136735" y="6603437"/>
                    </a:cubicBezTo>
                    <a:lnTo>
                      <a:pt x="10022294" y="7290435"/>
                    </a:lnTo>
                    <a:cubicBezTo>
                      <a:pt x="10010942" y="7358504"/>
                      <a:pt x="9952025" y="7408377"/>
                      <a:pt x="9883017" y="7408333"/>
                    </a:cubicBezTo>
                    <a:lnTo>
                      <a:pt x="9829183" y="7408333"/>
                    </a:lnTo>
                    <a:cubicBezTo>
                      <a:pt x="9819328" y="7408327"/>
                      <a:pt x="9809924" y="7404199"/>
                      <a:pt x="9803250" y="7396948"/>
                    </a:cubicBezTo>
                    <a:cubicBezTo>
                      <a:pt x="9796576" y="7389697"/>
                      <a:pt x="9793238" y="7379984"/>
                      <a:pt x="9794046" y="7370163"/>
                    </a:cubicBezTo>
                    <a:lnTo>
                      <a:pt x="9861427" y="6561667"/>
                    </a:lnTo>
                    <a:lnTo>
                      <a:pt x="9924433" y="6120554"/>
                    </a:lnTo>
                    <a:moveTo>
                      <a:pt x="11731149" y="5150556"/>
                    </a:moveTo>
                    <a:cubicBezTo>
                      <a:pt x="11614248" y="5150556"/>
                      <a:pt x="11519482" y="5245323"/>
                      <a:pt x="11519482" y="5362222"/>
                    </a:cubicBezTo>
                    <a:lnTo>
                      <a:pt x="11519482" y="5432778"/>
                    </a:lnTo>
                    <a:cubicBezTo>
                      <a:pt x="11519482" y="5549679"/>
                      <a:pt x="11614248" y="5644445"/>
                      <a:pt x="11731149" y="5644445"/>
                    </a:cubicBezTo>
                    <a:cubicBezTo>
                      <a:pt x="11848050" y="5644445"/>
                      <a:pt x="11942816" y="5549679"/>
                      <a:pt x="11942816" y="5432778"/>
                    </a:cubicBezTo>
                    <a:lnTo>
                      <a:pt x="11942816" y="5362222"/>
                    </a:lnTo>
                    <a:cubicBezTo>
                      <a:pt x="11942816" y="5245323"/>
                      <a:pt x="11848050" y="5150556"/>
                      <a:pt x="11731149" y="5150556"/>
                    </a:cubicBezTo>
                    <a:moveTo>
                      <a:pt x="11511933" y="6120554"/>
                    </a:moveTo>
                    <a:cubicBezTo>
                      <a:pt x="11513132" y="6112440"/>
                      <a:pt x="11501703" y="6109265"/>
                      <a:pt x="11498528" y="6116815"/>
                    </a:cubicBezTo>
                    <a:lnTo>
                      <a:pt x="11344504" y="6476154"/>
                    </a:lnTo>
                    <a:cubicBezTo>
                      <a:pt x="11322248" y="6528074"/>
                      <a:pt x="11271172" y="6561717"/>
                      <a:pt x="11214682" y="6561667"/>
                    </a:cubicBezTo>
                    <a:lnTo>
                      <a:pt x="11149630" y="6561667"/>
                    </a:lnTo>
                    <a:cubicBezTo>
                      <a:pt x="11137766" y="6561678"/>
                      <a:pt x="11126691" y="6555723"/>
                      <a:pt x="11120155" y="6545821"/>
                    </a:cubicBezTo>
                    <a:cubicBezTo>
                      <a:pt x="11113620" y="6535918"/>
                      <a:pt x="11112500" y="6523395"/>
                      <a:pt x="11117175" y="6512490"/>
                    </a:cubicBezTo>
                    <a:lnTo>
                      <a:pt x="11307816" y="6067778"/>
                    </a:lnTo>
                    <a:lnTo>
                      <a:pt x="11377948" y="5892378"/>
                    </a:lnTo>
                    <a:cubicBezTo>
                      <a:pt x="11420818" y="5785238"/>
                      <a:pt x="11524594" y="5714993"/>
                      <a:pt x="11639991" y="5715001"/>
                    </a:cubicBezTo>
                    <a:lnTo>
                      <a:pt x="11822307" y="5715001"/>
                    </a:lnTo>
                    <a:cubicBezTo>
                      <a:pt x="11937704" y="5714993"/>
                      <a:pt x="12041480" y="5785238"/>
                      <a:pt x="12084350" y="5892378"/>
                    </a:cubicBezTo>
                    <a:lnTo>
                      <a:pt x="12154482" y="6067778"/>
                    </a:lnTo>
                    <a:lnTo>
                      <a:pt x="12345053" y="6512490"/>
                    </a:lnTo>
                    <a:cubicBezTo>
                      <a:pt x="12349728" y="6523395"/>
                      <a:pt x="12348607" y="6535918"/>
                      <a:pt x="12342072" y="6545821"/>
                    </a:cubicBezTo>
                    <a:cubicBezTo>
                      <a:pt x="12335537" y="6555723"/>
                      <a:pt x="12324462" y="6561678"/>
                      <a:pt x="12312597" y="6561667"/>
                    </a:cubicBezTo>
                    <a:lnTo>
                      <a:pt x="12247545" y="6561667"/>
                    </a:lnTo>
                    <a:cubicBezTo>
                      <a:pt x="12191107" y="6561661"/>
                      <a:pt x="12140101" y="6528027"/>
                      <a:pt x="12117864" y="6476154"/>
                    </a:cubicBezTo>
                    <a:lnTo>
                      <a:pt x="11963841" y="6116815"/>
                    </a:lnTo>
                    <a:cubicBezTo>
                      <a:pt x="11960595" y="6109265"/>
                      <a:pt x="11949236" y="6112440"/>
                      <a:pt x="11950365" y="6120554"/>
                    </a:cubicBezTo>
                    <a:lnTo>
                      <a:pt x="12013371" y="6561667"/>
                    </a:lnTo>
                    <a:lnTo>
                      <a:pt x="12080752" y="7370163"/>
                    </a:lnTo>
                    <a:cubicBezTo>
                      <a:pt x="12081560" y="7379984"/>
                      <a:pt x="12078222" y="7389697"/>
                      <a:pt x="12071548" y="7396948"/>
                    </a:cubicBezTo>
                    <a:cubicBezTo>
                      <a:pt x="12064874" y="7404199"/>
                      <a:pt x="12055470" y="7408327"/>
                      <a:pt x="12045615" y="7408333"/>
                    </a:cubicBezTo>
                    <a:lnTo>
                      <a:pt x="11991781" y="7408333"/>
                    </a:lnTo>
                    <a:cubicBezTo>
                      <a:pt x="11922799" y="7408342"/>
                      <a:pt x="11863922" y="7358477"/>
                      <a:pt x="11852575" y="7290435"/>
                    </a:cubicBezTo>
                    <a:lnTo>
                      <a:pt x="11738204" y="6603437"/>
                    </a:lnTo>
                    <a:cubicBezTo>
                      <a:pt x="11736864" y="6595533"/>
                      <a:pt x="11725575" y="6595533"/>
                      <a:pt x="11724235" y="6603437"/>
                    </a:cubicBezTo>
                    <a:lnTo>
                      <a:pt x="11609794" y="7290435"/>
                    </a:lnTo>
                    <a:cubicBezTo>
                      <a:pt x="11598442" y="7358504"/>
                      <a:pt x="11539525" y="7408377"/>
                      <a:pt x="11470517" y="7408333"/>
                    </a:cubicBezTo>
                    <a:lnTo>
                      <a:pt x="11416683" y="7408333"/>
                    </a:lnTo>
                    <a:cubicBezTo>
                      <a:pt x="11406828" y="7408327"/>
                      <a:pt x="11397424" y="7404199"/>
                      <a:pt x="11390750" y="7396948"/>
                    </a:cubicBezTo>
                    <a:cubicBezTo>
                      <a:pt x="11384076" y="7389697"/>
                      <a:pt x="11380738" y="7379984"/>
                      <a:pt x="11381546" y="7370163"/>
                    </a:cubicBezTo>
                    <a:lnTo>
                      <a:pt x="11448927" y="6561667"/>
                    </a:lnTo>
                    <a:lnTo>
                      <a:pt x="11511933" y="6120554"/>
                    </a:lnTo>
                    <a:moveTo>
                      <a:pt x="13318649" y="5150556"/>
                    </a:moveTo>
                    <a:cubicBezTo>
                      <a:pt x="13201749" y="5150556"/>
                      <a:pt x="13106983" y="5245323"/>
                      <a:pt x="13106983" y="5362222"/>
                    </a:cubicBezTo>
                    <a:lnTo>
                      <a:pt x="13106983" y="5432778"/>
                    </a:lnTo>
                    <a:cubicBezTo>
                      <a:pt x="13106983" y="5549679"/>
                      <a:pt x="13201749" y="5644445"/>
                      <a:pt x="13318649" y="5644445"/>
                    </a:cubicBezTo>
                    <a:cubicBezTo>
                      <a:pt x="13435549" y="5644445"/>
                      <a:pt x="13530315" y="5549679"/>
                      <a:pt x="13530315" y="5432778"/>
                    </a:cubicBezTo>
                    <a:lnTo>
                      <a:pt x="13530315" y="5362222"/>
                    </a:lnTo>
                    <a:cubicBezTo>
                      <a:pt x="13530315" y="5245323"/>
                      <a:pt x="13435549" y="5150556"/>
                      <a:pt x="13318649" y="5150556"/>
                    </a:cubicBezTo>
                    <a:moveTo>
                      <a:pt x="13099433" y="6120554"/>
                    </a:moveTo>
                    <a:cubicBezTo>
                      <a:pt x="13100633" y="6112440"/>
                      <a:pt x="13089203" y="6109265"/>
                      <a:pt x="13086028" y="6116815"/>
                    </a:cubicBezTo>
                    <a:lnTo>
                      <a:pt x="12932004" y="6476154"/>
                    </a:lnTo>
                    <a:cubicBezTo>
                      <a:pt x="12909748" y="6528074"/>
                      <a:pt x="12858672" y="6561717"/>
                      <a:pt x="12802182" y="6561667"/>
                    </a:cubicBezTo>
                    <a:lnTo>
                      <a:pt x="12737130" y="6561667"/>
                    </a:lnTo>
                    <a:cubicBezTo>
                      <a:pt x="12725266" y="6561678"/>
                      <a:pt x="12714191" y="6555723"/>
                      <a:pt x="12707655" y="6545821"/>
                    </a:cubicBezTo>
                    <a:cubicBezTo>
                      <a:pt x="12701120" y="6535918"/>
                      <a:pt x="12700000" y="6523395"/>
                      <a:pt x="12704675" y="6512490"/>
                    </a:cubicBezTo>
                    <a:lnTo>
                      <a:pt x="12895316" y="6067778"/>
                    </a:lnTo>
                    <a:lnTo>
                      <a:pt x="12965448" y="5892378"/>
                    </a:lnTo>
                    <a:cubicBezTo>
                      <a:pt x="13008318" y="5785238"/>
                      <a:pt x="13112094" y="5714993"/>
                      <a:pt x="13227492" y="5715001"/>
                    </a:cubicBezTo>
                    <a:lnTo>
                      <a:pt x="13409806" y="5715001"/>
                    </a:lnTo>
                    <a:cubicBezTo>
                      <a:pt x="13525204" y="5714993"/>
                      <a:pt x="13628980" y="5785238"/>
                      <a:pt x="13671851" y="5892378"/>
                    </a:cubicBezTo>
                    <a:lnTo>
                      <a:pt x="13741983" y="6067778"/>
                    </a:lnTo>
                    <a:lnTo>
                      <a:pt x="13932553" y="6512490"/>
                    </a:lnTo>
                    <a:cubicBezTo>
                      <a:pt x="13937227" y="6523395"/>
                      <a:pt x="13936107" y="6535918"/>
                      <a:pt x="13929573" y="6545821"/>
                    </a:cubicBezTo>
                    <a:cubicBezTo>
                      <a:pt x="13923037" y="6555723"/>
                      <a:pt x="13911962" y="6561678"/>
                      <a:pt x="13900097" y="6561667"/>
                    </a:cubicBezTo>
                    <a:lnTo>
                      <a:pt x="13835045" y="6561667"/>
                    </a:lnTo>
                    <a:cubicBezTo>
                      <a:pt x="13778607" y="6561661"/>
                      <a:pt x="13727601" y="6528027"/>
                      <a:pt x="13705363" y="6476154"/>
                    </a:cubicBezTo>
                    <a:lnTo>
                      <a:pt x="13551342" y="6116815"/>
                    </a:lnTo>
                    <a:cubicBezTo>
                      <a:pt x="13548095" y="6109265"/>
                      <a:pt x="13536736" y="6112440"/>
                      <a:pt x="13537865" y="6120554"/>
                    </a:cubicBezTo>
                    <a:lnTo>
                      <a:pt x="13600872" y="6561667"/>
                    </a:lnTo>
                    <a:lnTo>
                      <a:pt x="13668252" y="7370163"/>
                    </a:lnTo>
                    <a:cubicBezTo>
                      <a:pt x="13669060" y="7379984"/>
                      <a:pt x="13665722" y="7389697"/>
                      <a:pt x="13659048" y="7396948"/>
                    </a:cubicBezTo>
                    <a:cubicBezTo>
                      <a:pt x="13652374" y="7404199"/>
                      <a:pt x="13642970" y="7408327"/>
                      <a:pt x="13633115" y="7408333"/>
                    </a:cubicBezTo>
                    <a:lnTo>
                      <a:pt x="13579281" y="7408333"/>
                    </a:lnTo>
                    <a:cubicBezTo>
                      <a:pt x="13510299" y="7408342"/>
                      <a:pt x="13451422" y="7358477"/>
                      <a:pt x="13440076" y="7290435"/>
                    </a:cubicBezTo>
                    <a:lnTo>
                      <a:pt x="13325704" y="6603437"/>
                    </a:lnTo>
                    <a:cubicBezTo>
                      <a:pt x="13324363" y="6595533"/>
                      <a:pt x="13313076" y="6595533"/>
                      <a:pt x="13311735" y="6603437"/>
                    </a:cubicBezTo>
                    <a:lnTo>
                      <a:pt x="13197294" y="7290435"/>
                    </a:lnTo>
                    <a:cubicBezTo>
                      <a:pt x="13185942" y="7358504"/>
                      <a:pt x="13127025" y="7408377"/>
                      <a:pt x="13058017" y="7408333"/>
                    </a:cubicBezTo>
                    <a:lnTo>
                      <a:pt x="13004183" y="7408333"/>
                    </a:lnTo>
                    <a:cubicBezTo>
                      <a:pt x="12994328" y="7408327"/>
                      <a:pt x="12984924" y="7404199"/>
                      <a:pt x="12978250" y="7396948"/>
                    </a:cubicBezTo>
                    <a:cubicBezTo>
                      <a:pt x="12971576" y="7389697"/>
                      <a:pt x="12968239" y="7379984"/>
                      <a:pt x="12969046" y="7370163"/>
                    </a:cubicBezTo>
                    <a:lnTo>
                      <a:pt x="13036427" y="6561667"/>
                    </a:lnTo>
                    <a:lnTo>
                      <a:pt x="13099433" y="6120554"/>
                    </a:lnTo>
                    <a:moveTo>
                      <a:pt x="14906149" y="5150556"/>
                    </a:moveTo>
                    <a:cubicBezTo>
                      <a:pt x="14789249" y="5150556"/>
                      <a:pt x="14694483" y="5245323"/>
                      <a:pt x="14694483" y="5362222"/>
                    </a:cubicBezTo>
                    <a:lnTo>
                      <a:pt x="14694483" y="5432778"/>
                    </a:lnTo>
                    <a:cubicBezTo>
                      <a:pt x="14694483" y="5549679"/>
                      <a:pt x="14789249" y="5644445"/>
                      <a:pt x="14906149" y="5644445"/>
                    </a:cubicBezTo>
                    <a:cubicBezTo>
                      <a:pt x="15023049" y="5644445"/>
                      <a:pt x="15117815" y="5549679"/>
                      <a:pt x="15117815" y="5432778"/>
                    </a:cubicBezTo>
                    <a:lnTo>
                      <a:pt x="15117815" y="5362222"/>
                    </a:lnTo>
                    <a:cubicBezTo>
                      <a:pt x="15117815" y="5245323"/>
                      <a:pt x="15023049" y="5150556"/>
                      <a:pt x="14906149" y="5150556"/>
                    </a:cubicBezTo>
                    <a:moveTo>
                      <a:pt x="14686933" y="6120554"/>
                    </a:moveTo>
                    <a:cubicBezTo>
                      <a:pt x="14688133" y="6112440"/>
                      <a:pt x="14676703" y="6109265"/>
                      <a:pt x="14673528" y="6116815"/>
                    </a:cubicBezTo>
                    <a:lnTo>
                      <a:pt x="14519504" y="6476154"/>
                    </a:lnTo>
                    <a:cubicBezTo>
                      <a:pt x="14497248" y="6528074"/>
                      <a:pt x="14446172" y="6561717"/>
                      <a:pt x="14389683" y="6561667"/>
                    </a:cubicBezTo>
                    <a:lnTo>
                      <a:pt x="14324629" y="6561667"/>
                    </a:lnTo>
                    <a:cubicBezTo>
                      <a:pt x="14312765" y="6561678"/>
                      <a:pt x="14301690" y="6555723"/>
                      <a:pt x="14295155" y="6545821"/>
                    </a:cubicBezTo>
                    <a:cubicBezTo>
                      <a:pt x="14288619" y="6535918"/>
                      <a:pt x="14287500" y="6523395"/>
                      <a:pt x="14292174" y="6512490"/>
                    </a:cubicBezTo>
                    <a:lnTo>
                      <a:pt x="14482815" y="6067778"/>
                    </a:lnTo>
                    <a:lnTo>
                      <a:pt x="14552947" y="5892378"/>
                    </a:lnTo>
                    <a:cubicBezTo>
                      <a:pt x="14595818" y="5785238"/>
                      <a:pt x="14699594" y="5714993"/>
                      <a:pt x="14814992" y="5715001"/>
                    </a:cubicBezTo>
                    <a:lnTo>
                      <a:pt x="14997306" y="5715001"/>
                    </a:lnTo>
                    <a:cubicBezTo>
                      <a:pt x="15112704" y="5714993"/>
                      <a:pt x="15216480" y="5785238"/>
                      <a:pt x="15259351" y="5892378"/>
                    </a:cubicBezTo>
                    <a:lnTo>
                      <a:pt x="15329483" y="6067778"/>
                    </a:lnTo>
                    <a:lnTo>
                      <a:pt x="15520053" y="6512490"/>
                    </a:lnTo>
                    <a:cubicBezTo>
                      <a:pt x="15524727" y="6523395"/>
                      <a:pt x="15523607" y="6535918"/>
                      <a:pt x="15517073" y="6545821"/>
                    </a:cubicBezTo>
                    <a:cubicBezTo>
                      <a:pt x="15510537" y="6555723"/>
                      <a:pt x="15499462" y="6561678"/>
                      <a:pt x="15487597" y="6561667"/>
                    </a:cubicBezTo>
                    <a:lnTo>
                      <a:pt x="15422545" y="6561667"/>
                    </a:lnTo>
                    <a:cubicBezTo>
                      <a:pt x="15366107" y="6561661"/>
                      <a:pt x="15315101" y="6528027"/>
                      <a:pt x="15292863" y="6476154"/>
                    </a:cubicBezTo>
                    <a:lnTo>
                      <a:pt x="15138842" y="6116815"/>
                    </a:lnTo>
                    <a:cubicBezTo>
                      <a:pt x="15135595" y="6109265"/>
                      <a:pt x="15124236" y="6112440"/>
                      <a:pt x="15125365" y="6120554"/>
                    </a:cubicBezTo>
                    <a:lnTo>
                      <a:pt x="15188372" y="6561667"/>
                    </a:lnTo>
                    <a:lnTo>
                      <a:pt x="15255752" y="7370163"/>
                    </a:lnTo>
                    <a:cubicBezTo>
                      <a:pt x="15256560" y="7379984"/>
                      <a:pt x="15253222" y="7389697"/>
                      <a:pt x="15246548" y="7396948"/>
                    </a:cubicBezTo>
                    <a:cubicBezTo>
                      <a:pt x="15239874" y="7404199"/>
                      <a:pt x="15230470" y="7408327"/>
                      <a:pt x="15220615" y="7408333"/>
                    </a:cubicBezTo>
                    <a:lnTo>
                      <a:pt x="15166781" y="7408333"/>
                    </a:lnTo>
                    <a:cubicBezTo>
                      <a:pt x="15097799" y="7408342"/>
                      <a:pt x="15038922" y="7358477"/>
                      <a:pt x="15027576" y="7290435"/>
                    </a:cubicBezTo>
                    <a:lnTo>
                      <a:pt x="14913204" y="6603437"/>
                    </a:lnTo>
                    <a:cubicBezTo>
                      <a:pt x="14911863" y="6595533"/>
                      <a:pt x="14900576" y="6595533"/>
                      <a:pt x="14899235" y="6603437"/>
                    </a:cubicBezTo>
                    <a:lnTo>
                      <a:pt x="14784794" y="7290435"/>
                    </a:lnTo>
                    <a:cubicBezTo>
                      <a:pt x="14773442" y="7358504"/>
                      <a:pt x="14714525" y="7408377"/>
                      <a:pt x="14645517" y="7408333"/>
                    </a:cubicBezTo>
                    <a:lnTo>
                      <a:pt x="14591683" y="7408333"/>
                    </a:lnTo>
                    <a:cubicBezTo>
                      <a:pt x="14581828" y="7408327"/>
                      <a:pt x="14572425" y="7404199"/>
                      <a:pt x="14565750" y="7396948"/>
                    </a:cubicBezTo>
                    <a:cubicBezTo>
                      <a:pt x="14559076" y="7389697"/>
                      <a:pt x="14555738" y="7379984"/>
                      <a:pt x="14556547" y="7370163"/>
                    </a:cubicBezTo>
                    <a:lnTo>
                      <a:pt x="14623927" y="6561667"/>
                    </a:lnTo>
                    <a:lnTo>
                      <a:pt x="14686933" y="6120554"/>
                    </a:lnTo>
                  </a:path>
                </a:pathLst>
              </a:custGeom>
              <a:solidFill>
                <a:srgbClr val="88B8CC"/>
              </a:solidFill>
            </p:spPr>
          </p:sp>
        </p:grpSp>
      </p:grpSp>
      <p:sp>
        <p:nvSpPr>
          <p:cNvPr name="TextBox 7" id="7"/>
          <p:cNvSpPr txBox="true"/>
          <p:nvPr/>
        </p:nvSpPr>
        <p:spPr>
          <a:xfrm rot="0">
            <a:off x="9629298" y="2406203"/>
            <a:ext cx="7630002" cy="3752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320"/>
              </a:lnSpc>
              <a:spcBef>
                <a:spcPct val="0"/>
              </a:spcBef>
            </a:pPr>
            <a:r>
              <a:rPr lang="en-US" sz="6100">
                <a:solidFill>
                  <a:srgbClr val="1C4399"/>
                </a:solidFill>
                <a:latin typeface="Poppins 1 Ultra-Bold"/>
              </a:rPr>
              <a:t>El número de casos a Espanya i al món s'estima que és d'1-88.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766143">
            <a:off x="8757084" y="-4891013"/>
            <a:ext cx="8237144" cy="7428874"/>
          </a:xfrm>
          <a:custGeom>
            <a:avLst/>
            <a:gdLst/>
            <a:ahLst/>
            <a:cxnLst/>
            <a:rect r="r" b="b" t="t" l="l"/>
            <a:pathLst>
              <a:path h="7428874" w="8237144">
                <a:moveTo>
                  <a:pt x="0" y="0"/>
                </a:moveTo>
                <a:lnTo>
                  <a:pt x="8237144" y="0"/>
                </a:lnTo>
                <a:lnTo>
                  <a:pt x="8237144" y="7428875"/>
                </a:lnTo>
                <a:lnTo>
                  <a:pt x="0" y="74288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66143">
            <a:off x="-4266526" y="-1119292"/>
            <a:ext cx="8237144" cy="7428874"/>
          </a:xfrm>
          <a:custGeom>
            <a:avLst/>
            <a:gdLst/>
            <a:ahLst/>
            <a:cxnLst/>
            <a:rect r="r" b="b" t="t" l="l"/>
            <a:pathLst>
              <a:path h="7428874" w="8237144">
                <a:moveTo>
                  <a:pt x="0" y="0"/>
                </a:moveTo>
                <a:lnTo>
                  <a:pt x="8237144" y="0"/>
                </a:lnTo>
                <a:lnTo>
                  <a:pt x="8237144" y="7428874"/>
                </a:lnTo>
                <a:lnTo>
                  <a:pt x="0" y="74288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980501"/>
            <a:ext cx="8964002" cy="321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10"/>
              </a:lnSpc>
            </a:pPr>
            <a:r>
              <a:rPr lang="en-US" sz="2807">
                <a:solidFill>
                  <a:srgbClr val="1C4399"/>
                </a:solidFill>
                <a:latin typeface="Poppins 1"/>
              </a:rPr>
              <a:t>Hi ha hagut un gran augment de la prevalença de l'autisme en els últims anys a tot el món i va encara més en augment, hi ha qui ho defineix com" epidèmia silenciosa". Les causes poden ser o bé genètiques en un 10-15% dels casos i la resta són deguts a factors ambientals.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62025"/>
            <a:ext cx="16230600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640"/>
              </a:lnSpc>
              <a:spcBef>
                <a:spcPct val="0"/>
              </a:spcBef>
            </a:pPr>
            <a:r>
              <a:rPr lang="en-US" sz="7200">
                <a:solidFill>
                  <a:srgbClr val="1C4399"/>
                </a:solidFill>
                <a:latin typeface="Poppins 1 Ultra-Bold"/>
              </a:rPr>
              <a:t>Introducció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234426"/>
            <a:ext cx="16403629" cy="1031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0"/>
              </a:lnSpc>
            </a:pPr>
            <a:r>
              <a:rPr lang="en-US" sz="2900">
                <a:solidFill>
                  <a:srgbClr val="1C4399"/>
                </a:solidFill>
                <a:latin typeface="Poppins 1 Medium"/>
              </a:rPr>
              <a:t>L'autisme és un trastorn del desenvolupament neurològic que afecta la comunicació, les habilitats socials i el comportament de les persones.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580" y="8968561"/>
            <a:ext cx="15174152" cy="935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  <a:r>
              <a:rPr lang="en-US" sz="2800">
                <a:solidFill>
                  <a:srgbClr val="1C4399"/>
                </a:solidFill>
                <a:latin typeface="Poppins 1"/>
              </a:rPr>
              <a:t>La meva idea de projecte era utilitzar algun model de ML no supervisat per ajudar a identificar patrons i característiques comunes entre les persones amb autisme.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2409626" y="4265665"/>
            <a:ext cx="3369745" cy="4247221"/>
            <a:chOff x="0" y="0"/>
            <a:chExt cx="4492993" cy="5662961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813785" y="5088681"/>
              <a:ext cx="1202725" cy="574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747"/>
                </a:lnSpc>
                <a:spcBef>
                  <a:spcPct val="0"/>
                </a:spcBef>
              </a:pPr>
              <a:r>
                <a:rPr lang="en-US" sz="1248" u="none">
                  <a:solidFill>
                    <a:srgbClr val="1C4399"/>
                  </a:solidFill>
                  <a:latin typeface="Poppins 2"/>
                </a:rPr>
                <a:t>Ambientals</a:t>
              </a:r>
            </a:p>
            <a:p>
              <a:pPr algn="ctr" marL="0" indent="0" lvl="0">
                <a:lnSpc>
                  <a:spcPts val="1747"/>
                </a:lnSpc>
                <a:spcBef>
                  <a:spcPct val="0"/>
                </a:spcBef>
              </a:pPr>
              <a:r>
                <a:rPr lang="en-US" sz="1248" u="none">
                  <a:solidFill>
                    <a:srgbClr val="1C4399"/>
                  </a:solidFill>
                  <a:latin typeface="Poppins 2"/>
                </a:rPr>
                <a:t>90%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2473103" y="-28575"/>
              <a:ext cx="1209485" cy="5742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747"/>
                </a:lnSpc>
                <a:spcBef>
                  <a:spcPct val="0"/>
                </a:spcBef>
              </a:pPr>
              <a:r>
                <a:rPr lang="en-US" sz="1248" u="none">
                  <a:solidFill>
                    <a:srgbClr val="1C4399"/>
                  </a:solidFill>
                  <a:latin typeface="Poppins 2"/>
                </a:rPr>
                <a:t>Genètiques</a:t>
              </a:r>
            </a:p>
            <a:p>
              <a:pPr algn="ctr" marL="0" indent="0" lvl="0">
                <a:lnSpc>
                  <a:spcPts val="1747"/>
                </a:lnSpc>
                <a:spcBef>
                  <a:spcPct val="0"/>
                </a:spcBef>
              </a:pPr>
              <a:r>
                <a:rPr lang="en-US" sz="1248" u="none">
                  <a:solidFill>
                    <a:srgbClr val="1C4399"/>
                  </a:solidFill>
                  <a:latin typeface="Poppins 2"/>
                </a:rPr>
                <a:t>10%</a:t>
              </a:r>
            </a:p>
          </p:txBody>
        </p:sp>
        <p:grpSp>
          <p:nvGrpSpPr>
            <p:cNvPr name="Group 11" id="11"/>
            <p:cNvGrpSpPr>
              <a:grpSpLocks noChangeAspect="true"/>
            </p:cNvGrpSpPr>
            <p:nvPr/>
          </p:nvGrpSpPr>
          <p:grpSpPr>
            <a:xfrm rot="0">
              <a:off x="0" y="584984"/>
              <a:ext cx="4492993" cy="4492993"/>
              <a:chOff x="0" y="0"/>
              <a:chExt cx="2540000" cy="254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1270000" y="0"/>
                <a:ext cx="796906" cy="775571"/>
              </a:xfrm>
              <a:custGeom>
                <a:avLst/>
                <a:gdLst/>
                <a:ahLst/>
                <a:cxnLst/>
                <a:rect r="r" b="b" t="t" l="l"/>
                <a:pathLst>
                  <a:path h="775571" w="796906">
                    <a:moveTo>
                      <a:pt x="0" y="0"/>
                    </a:moveTo>
                    <a:cubicBezTo>
                      <a:pt x="289939" y="0"/>
                      <a:pt x="571150" y="99209"/>
                      <a:pt x="796906" y="281141"/>
                    </a:cubicBezTo>
                    <a:lnTo>
                      <a:pt x="398453" y="775571"/>
                    </a:lnTo>
                    <a:cubicBezTo>
                      <a:pt x="285575" y="684604"/>
                      <a:pt x="144970" y="635000"/>
                      <a:pt x="0" y="635000"/>
                    </a:cubicBezTo>
                    <a:close/>
                  </a:path>
                </a:pathLst>
              </a:custGeom>
              <a:solidFill>
                <a:srgbClr val="5CE1E6"/>
              </a:solidFill>
            </p:spPr>
          </p:sp>
          <p:sp>
            <p:nvSpPr>
              <p:cNvPr name="Freeform 13" id="13"/>
              <p:cNvSpPr/>
              <p:nvPr/>
            </p:nvSpPr>
            <p:spPr>
              <a:xfrm flipH="false" flipV="false" rot="0">
                <a:off x="-82056" y="0"/>
                <a:ext cx="2767239" cy="2670872"/>
              </a:xfrm>
              <a:custGeom>
                <a:avLst/>
                <a:gdLst/>
                <a:ahLst/>
                <a:cxnLst/>
                <a:rect r="r" b="b" t="t" l="l"/>
                <a:pathLst>
                  <a:path h="2670872" w="2767239">
                    <a:moveTo>
                      <a:pt x="2098543" y="242548"/>
                    </a:moveTo>
                    <a:cubicBezTo>
                      <a:pt x="2603929" y="609733"/>
                      <a:pt x="2767239" y="1289928"/>
                      <a:pt x="2483649" y="1846540"/>
                    </a:cubicBezTo>
                    <a:cubicBezTo>
                      <a:pt x="2200059" y="2403151"/>
                      <a:pt x="1553791" y="2670872"/>
                      <a:pt x="959665" y="2477861"/>
                    </a:cubicBezTo>
                    <a:cubicBezTo>
                      <a:pt x="365538" y="2284851"/>
                      <a:pt x="0" y="1688430"/>
                      <a:pt x="97677" y="1071422"/>
                    </a:cubicBezTo>
                    <a:cubicBezTo>
                      <a:pt x="195354" y="454414"/>
                      <a:pt x="727237" y="62"/>
                      <a:pt x="1351929" y="0"/>
                    </a:cubicBezTo>
                    <a:lnTo>
                      <a:pt x="1351993" y="635000"/>
                    </a:lnTo>
                    <a:cubicBezTo>
                      <a:pt x="1039647" y="635031"/>
                      <a:pt x="773705" y="862207"/>
                      <a:pt x="724867" y="1170711"/>
                    </a:cubicBezTo>
                    <a:cubicBezTo>
                      <a:pt x="676028" y="1479215"/>
                      <a:pt x="858797" y="1777425"/>
                      <a:pt x="1155861" y="1873931"/>
                    </a:cubicBezTo>
                    <a:cubicBezTo>
                      <a:pt x="1452924" y="1970436"/>
                      <a:pt x="1776057" y="1836575"/>
                      <a:pt x="1917852" y="1558270"/>
                    </a:cubicBezTo>
                    <a:cubicBezTo>
                      <a:pt x="2059647" y="1279964"/>
                      <a:pt x="1977993" y="939866"/>
                      <a:pt x="1725300" y="756274"/>
                    </a:cubicBezTo>
                    <a:close/>
                  </a:path>
                </a:pathLst>
              </a:custGeom>
              <a:solidFill>
                <a:srgbClr val="2BB4D4"/>
              </a:solidFill>
            </p:spPr>
          </p:sp>
        </p:grp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90051" y="1783887"/>
            <a:ext cx="3987944" cy="3596627"/>
          </a:xfrm>
          <a:custGeom>
            <a:avLst/>
            <a:gdLst/>
            <a:ahLst/>
            <a:cxnLst/>
            <a:rect r="r" b="b" t="t" l="l"/>
            <a:pathLst>
              <a:path h="3596627" w="3987944">
                <a:moveTo>
                  <a:pt x="0" y="0"/>
                </a:moveTo>
                <a:lnTo>
                  <a:pt x="3987944" y="0"/>
                </a:lnTo>
                <a:lnTo>
                  <a:pt x="3987944" y="3596626"/>
                </a:lnTo>
                <a:lnTo>
                  <a:pt x="0" y="35966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66143">
            <a:off x="10356161" y="1931440"/>
            <a:ext cx="10300419" cy="9289691"/>
          </a:xfrm>
          <a:custGeom>
            <a:avLst/>
            <a:gdLst/>
            <a:ahLst/>
            <a:cxnLst/>
            <a:rect r="r" b="b" t="t" l="l"/>
            <a:pathLst>
              <a:path h="9289691" w="10300419">
                <a:moveTo>
                  <a:pt x="0" y="0"/>
                </a:moveTo>
                <a:lnTo>
                  <a:pt x="10300420" y="0"/>
                </a:lnTo>
                <a:lnTo>
                  <a:pt x="10300420" y="9289690"/>
                </a:lnTo>
                <a:lnTo>
                  <a:pt x="0" y="92896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31518" y="4683635"/>
            <a:ext cx="5333489" cy="3529800"/>
          </a:xfrm>
          <a:custGeom>
            <a:avLst/>
            <a:gdLst/>
            <a:ahLst/>
            <a:cxnLst/>
            <a:rect r="r" b="b" t="t" l="l"/>
            <a:pathLst>
              <a:path h="3529800" w="5333489">
                <a:moveTo>
                  <a:pt x="0" y="0"/>
                </a:moveTo>
                <a:lnTo>
                  <a:pt x="5333489" y="0"/>
                </a:lnTo>
                <a:lnTo>
                  <a:pt x="5333489" y="3529800"/>
                </a:lnTo>
                <a:lnTo>
                  <a:pt x="0" y="3529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90051" y="7198188"/>
            <a:ext cx="7353949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1C4399"/>
                </a:solidFill>
                <a:latin typeface="Poppins 1 Ultra-Bold"/>
              </a:rPr>
              <a:t>DATASET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78266" y="1833065"/>
            <a:ext cx="2825760" cy="2850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22911"/>
              </a:lnSpc>
              <a:spcBef>
                <a:spcPct val="0"/>
              </a:spcBef>
            </a:pPr>
            <a:r>
              <a:rPr lang="en-US" sz="14593">
                <a:solidFill>
                  <a:srgbClr val="1C4399"/>
                </a:solidFill>
                <a:latin typeface="Poppins 1 Ultra-Bold"/>
              </a:rPr>
              <a:t>1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766143">
            <a:off x="2785246" y="4467953"/>
            <a:ext cx="4984731" cy="4495605"/>
          </a:xfrm>
          <a:custGeom>
            <a:avLst/>
            <a:gdLst/>
            <a:ahLst/>
            <a:cxnLst/>
            <a:rect r="r" b="b" t="t" l="l"/>
            <a:pathLst>
              <a:path h="4495605" w="4984731">
                <a:moveTo>
                  <a:pt x="4984731" y="0"/>
                </a:moveTo>
                <a:lnTo>
                  <a:pt x="0" y="0"/>
                </a:lnTo>
                <a:lnTo>
                  <a:pt x="0" y="4495605"/>
                </a:lnTo>
                <a:lnTo>
                  <a:pt x="4984731" y="4495605"/>
                </a:lnTo>
                <a:lnTo>
                  <a:pt x="4984731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1766143">
            <a:off x="10070460" y="4073129"/>
            <a:ext cx="5347160" cy="4822470"/>
          </a:xfrm>
          <a:custGeom>
            <a:avLst/>
            <a:gdLst/>
            <a:ahLst/>
            <a:cxnLst/>
            <a:rect r="r" b="b" t="t" l="l"/>
            <a:pathLst>
              <a:path h="4822470" w="5347160">
                <a:moveTo>
                  <a:pt x="5347160" y="0"/>
                </a:moveTo>
                <a:lnTo>
                  <a:pt x="0" y="0"/>
                </a:lnTo>
                <a:lnTo>
                  <a:pt x="0" y="4822470"/>
                </a:lnTo>
                <a:lnTo>
                  <a:pt x="5347160" y="4822470"/>
                </a:lnTo>
                <a:lnTo>
                  <a:pt x="534716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95866" y="7855895"/>
            <a:ext cx="2108687" cy="2226061"/>
          </a:xfrm>
          <a:custGeom>
            <a:avLst/>
            <a:gdLst/>
            <a:ahLst/>
            <a:cxnLst/>
            <a:rect r="r" b="b" t="t" l="l"/>
            <a:pathLst>
              <a:path h="2226061" w="2108687">
                <a:moveTo>
                  <a:pt x="0" y="0"/>
                </a:moveTo>
                <a:lnTo>
                  <a:pt x="2108687" y="0"/>
                </a:lnTo>
                <a:lnTo>
                  <a:pt x="2108687" y="2226061"/>
                </a:lnTo>
                <a:lnTo>
                  <a:pt x="0" y="22260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51950" y="3070478"/>
            <a:ext cx="8042892" cy="6400800"/>
          </a:xfrm>
          <a:custGeom>
            <a:avLst/>
            <a:gdLst/>
            <a:ahLst/>
            <a:cxnLst/>
            <a:rect r="r" b="b" t="t" l="l"/>
            <a:pathLst>
              <a:path h="6400800" w="8042892">
                <a:moveTo>
                  <a:pt x="0" y="0"/>
                </a:moveTo>
                <a:lnTo>
                  <a:pt x="8042892" y="0"/>
                </a:lnTo>
                <a:lnTo>
                  <a:pt x="8042892" y="6400800"/>
                </a:lnTo>
                <a:lnTo>
                  <a:pt x="0" y="64008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4453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635513" y="2885595"/>
            <a:ext cx="6217054" cy="6551916"/>
          </a:xfrm>
          <a:custGeom>
            <a:avLst/>
            <a:gdLst/>
            <a:ahLst/>
            <a:cxnLst/>
            <a:rect r="r" b="b" t="t" l="l"/>
            <a:pathLst>
              <a:path h="6551916" w="6217054">
                <a:moveTo>
                  <a:pt x="0" y="0"/>
                </a:moveTo>
                <a:lnTo>
                  <a:pt x="6217054" y="0"/>
                </a:lnTo>
                <a:lnTo>
                  <a:pt x="6217054" y="6551916"/>
                </a:lnTo>
                <a:lnTo>
                  <a:pt x="0" y="655191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4993" t="0" r="-51172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51950" y="799989"/>
            <a:ext cx="16784099" cy="762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37"/>
              </a:lnSpc>
              <a:spcBef>
                <a:spcPct val="0"/>
              </a:spcBef>
            </a:pPr>
            <a:r>
              <a:rPr lang="en-US" sz="4698">
                <a:solidFill>
                  <a:srgbClr val="1C4399"/>
                </a:solidFill>
                <a:latin typeface="Poppins 1 Ultra-Bold"/>
              </a:rPr>
              <a:t>NSCH, cens nacional de salut infantil dels Estats Units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51950" y="1837210"/>
            <a:ext cx="16507350" cy="734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1C4399"/>
                </a:solidFill>
                <a:latin typeface="Poppins 1 Medium"/>
              </a:rPr>
              <a:t>Està compost per 40 columnes i 119.241 files, i totes les dades són de l'any 2021. Finalment vaig utilitzar 40.000 registres i 20 columnes.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90051" y="1783887"/>
            <a:ext cx="3987944" cy="3596627"/>
          </a:xfrm>
          <a:custGeom>
            <a:avLst/>
            <a:gdLst/>
            <a:ahLst/>
            <a:cxnLst/>
            <a:rect r="r" b="b" t="t" l="l"/>
            <a:pathLst>
              <a:path h="3596627" w="3987944">
                <a:moveTo>
                  <a:pt x="0" y="0"/>
                </a:moveTo>
                <a:lnTo>
                  <a:pt x="3987944" y="0"/>
                </a:lnTo>
                <a:lnTo>
                  <a:pt x="3987944" y="3596626"/>
                </a:lnTo>
                <a:lnTo>
                  <a:pt x="0" y="35966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66143">
            <a:off x="10356161" y="1931440"/>
            <a:ext cx="10300419" cy="9289691"/>
          </a:xfrm>
          <a:custGeom>
            <a:avLst/>
            <a:gdLst/>
            <a:ahLst/>
            <a:cxnLst/>
            <a:rect r="r" b="b" t="t" l="l"/>
            <a:pathLst>
              <a:path h="9289691" w="10300419">
                <a:moveTo>
                  <a:pt x="0" y="0"/>
                </a:moveTo>
                <a:lnTo>
                  <a:pt x="10300420" y="0"/>
                </a:lnTo>
                <a:lnTo>
                  <a:pt x="10300420" y="9289690"/>
                </a:lnTo>
                <a:lnTo>
                  <a:pt x="0" y="92896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31518" y="4683635"/>
            <a:ext cx="5333489" cy="3529800"/>
          </a:xfrm>
          <a:custGeom>
            <a:avLst/>
            <a:gdLst/>
            <a:ahLst/>
            <a:cxnLst/>
            <a:rect r="r" b="b" t="t" l="l"/>
            <a:pathLst>
              <a:path h="3529800" w="5333489">
                <a:moveTo>
                  <a:pt x="0" y="0"/>
                </a:moveTo>
                <a:lnTo>
                  <a:pt x="5333489" y="0"/>
                </a:lnTo>
                <a:lnTo>
                  <a:pt x="5333489" y="3529800"/>
                </a:lnTo>
                <a:lnTo>
                  <a:pt x="0" y="3529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6362810"/>
            <a:ext cx="8082223" cy="2524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1C4399"/>
                </a:solidFill>
                <a:latin typeface="Poppins 1 Ultra-Bold"/>
              </a:rPr>
              <a:t>NETEJA I PREPROCESSAT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78266" y="1833065"/>
            <a:ext cx="2825760" cy="2850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22911"/>
              </a:lnSpc>
              <a:spcBef>
                <a:spcPct val="0"/>
              </a:spcBef>
            </a:pPr>
            <a:r>
              <a:rPr lang="en-US" sz="14593">
                <a:solidFill>
                  <a:srgbClr val="1C4399"/>
                </a:solidFill>
                <a:latin typeface="Poppins 1 Ultra-Bold"/>
              </a:rPr>
              <a:t>2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766143">
            <a:off x="12064680" y="-2515504"/>
            <a:ext cx="7441253" cy="6711080"/>
          </a:xfrm>
          <a:custGeom>
            <a:avLst/>
            <a:gdLst/>
            <a:ahLst/>
            <a:cxnLst/>
            <a:rect r="r" b="b" t="t" l="l"/>
            <a:pathLst>
              <a:path h="6711080" w="7441253">
                <a:moveTo>
                  <a:pt x="7441253" y="0"/>
                </a:moveTo>
                <a:lnTo>
                  <a:pt x="0" y="0"/>
                </a:lnTo>
                <a:lnTo>
                  <a:pt x="0" y="6711081"/>
                </a:lnTo>
                <a:lnTo>
                  <a:pt x="7441253" y="6711081"/>
                </a:lnTo>
                <a:lnTo>
                  <a:pt x="7441253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152113" y="4571286"/>
            <a:ext cx="8095278" cy="5179675"/>
          </a:xfrm>
          <a:custGeom>
            <a:avLst/>
            <a:gdLst/>
            <a:ahLst/>
            <a:cxnLst/>
            <a:rect r="r" b="b" t="t" l="l"/>
            <a:pathLst>
              <a:path h="5179675" w="8095278">
                <a:moveTo>
                  <a:pt x="0" y="0"/>
                </a:moveTo>
                <a:lnTo>
                  <a:pt x="8095278" y="0"/>
                </a:lnTo>
                <a:lnTo>
                  <a:pt x="8095278" y="5179675"/>
                </a:lnTo>
                <a:lnTo>
                  <a:pt x="0" y="51796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75667" y="4035248"/>
            <a:ext cx="6866817" cy="6251752"/>
          </a:xfrm>
          <a:custGeom>
            <a:avLst/>
            <a:gdLst/>
            <a:ahLst/>
            <a:cxnLst/>
            <a:rect r="r" b="b" t="t" l="l"/>
            <a:pathLst>
              <a:path h="6251752" w="6866817">
                <a:moveTo>
                  <a:pt x="0" y="0"/>
                </a:moveTo>
                <a:lnTo>
                  <a:pt x="6866817" y="0"/>
                </a:lnTo>
                <a:lnTo>
                  <a:pt x="6866817" y="6251752"/>
                </a:lnTo>
                <a:lnTo>
                  <a:pt x="0" y="62517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061442" y="840037"/>
            <a:ext cx="7518691" cy="2357632"/>
          </a:xfrm>
          <a:custGeom>
            <a:avLst/>
            <a:gdLst/>
            <a:ahLst/>
            <a:cxnLst/>
            <a:rect r="r" b="b" t="t" l="l"/>
            <a:pathLst>
              <a:path h="2357632" w="7518691">
                <a:moveTo>
                  <a:pt x="0" y="0"/>
                </a:moveTo>
                <a:lnTo>
                  <a:pt x="7518691" y="0"/>
                </a:lnTo>
                <a:lnTo>
                  <a:pt x="7518691" y="2357632"/>
                </a:lnTo>
                <a:lnTo>
                  <a:pt x="0" y="23576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505" r="0" b="-2505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26233" y="801937"/>
            <a:ext cx="8115746" cy="290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1C4399"/>
                </a:solidFill>
                <a:latin typeface="Poppins 1 Medium"/>
              </a:rPr>
              <a:t>Esborrar columnes que no volia utilitzar</a:t>
            </a:r>
          </a:p>
          <a:p>
            <a:pPr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1C4399"/>
                </a:solidFill>
                <a:latin typeface="Poppins 1 Medium"/>
              </a:rPr>
              <a:t>Canviar els nulls i NANs per altres valors</a:t>
            </a:r>
          </a:p>
          <a:p>
            <a:pPr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1C4399"/>
                </a:solidFill>
                <a:latin typeface="Poppins 1 Medium"/>
              </a:rPr>
              <a:t>Canviar els noms de les variables</a:t>
            </a:r>
          </a:p>
          <a:p>
            <a:pPr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1C4399"/>
                </a:solidFill>
                <a:latin typeface="Poppins 1 Medium"/>
              </a:rPr>
              <a:t>Fer matriu de correlació</a:t>
            </a:r>
          </a:p>
          <a:p>
            <a:pPr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1C4399"/>
                </a:solidFill>
                <a:latin typeface="Poppins 1 Medium"/>
              </a:rPr>
              <a:t>Distribució de les variables numèriques i categòriques</a:t>
            </a:r>
          </a:p>
          <a:p>
            <a:pPr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1C4399"/>
                </a:solidFill>
                <a:latin typeface="Poppins 1 Medium"/>
              </a:rPr>
              <a:t>Hipòtesis test</a:t>
            </a:r>
          </a:p>
          <a:p>
            <a:pPr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1C4399"/>
                </a:solidFill>
                <a:latin typeface="Poppins 1 Medium"/>
              </a:rPr>
              <a:t>Transformació de variables amb outliers</a:t>
            </a:r>
          </a:p>
          <a:p>
            <a:pPr marL="474979" indent="-237490" lvl="1">
              <a:lnSpc>
                <a:spcPts val="2859"/>
              </a:lnSpc>
              <a:buFont typeface="Arial"/>
              <a:buChar char="•"/>
            </a:pPr>
            <a:r>
              <a:rPr lang="en-US" sz="2199">
                <a:solidFill>
                  <a:srgbClr val="1C4399"/>
                </a:solidFill>
                <a:latin typeface="Poppins 1 Medium"/>
              </a:rPr>
              <a:t>Mapa interactiu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766143">
            <a:off x="-2786646" y="-3235568"/>
            <a:ext cx="8237144" cy="7428874"/>
          </a:xfrm>
          <a:custGeom>
            <a:avLst/>
            <a:gdLst/>
            <a:ahLst/>
            <a:cxnLst/>
            <a:rect r="r" b="b" t="t" l="l"/>
            <a:pathLst>
              <a:path h="7428874" w="8237144">
                <a:moveTo>
                  <a:pt x="8237144" y="0"/>
                </a:moveTo>
                <a:lnTo>
                  <a:pt x="0" y="0"/>
                </a:lnTo>
                <a:lnTo>
                  <a:pt x="0" y="7428875"/>
                </a:lnTo>
                <a:lnTo>
                  <a:pt x="8237144" y="7428875"/>
                </a:lnTo>
                <a:lnTo>
                  <a:pt x="823714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784093" y="2799514"/>
            <a:ext cx="11666566" cy="6722663"/>
          </a:xfrm>
          <a:custGeom>
            <a:avLst/>
            <a:gdLst/>
            <a:ahLst/>
            <a:cxnLst/>
            <a:rect r="r" b="b" t="t" l="l"/>
            <a:pathLst>
              <a:path h="6722663" w="11666566">
                <a:moveTo>
                  <a:pt x="0" y="0"/>
                </a:moveTo>
                <a:lnTo>
                  <a:pt x="11666567" y="0"/>
                </a:lnTo>
                <a:lnTo>
                  <a:pt x="11666567" y="6722663"/>
                </a:lnTo>
                <a:lnTo>
                  <a:pt x="0" y="67226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81075"/>
            <a:ext cx="15065855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759"/>
              </a:lnSpc>
              <a:spcBef>
                <a:spcPct val="0"/>
              </a:spcBef>
            </a:pPr>
            <a:r>
              <a:rPr lang="en-US" sz="4800">
                <a:solidFill>
                  <a:srgbClr val="1C4399"/>
                </a:solidFill>
                <a:latin typeface="Poppins 1 Ultra-Bold"/>
              </a:rPr>
              <a:t>Mapa interactiu amb nº de casos a cada estat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529" y="1676400"/>
            <a:ext cx="11586719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0"/>
              </a:lnSpc>
            </a:pPr>
            <a:r>
              <a:rPr lang="en-US" sz="2100">
                <a:solidFill>
                  <a:srgbClr val="1C4399"/>
                </a:solidFill>
                <a:latin typeface="Poppins 1"/>
              </a:rPr>
              <a:t>Fet amb Folium i Geopandas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DAFoJqx8NUU</dc:identifier>
  <dcterms:modified xsi:type="dcterms:W3CDTF">2011-08-01T06:04:30Z</dcterms:modified>
  <cp:revision>1</cp:revision>
  <dc:title>Presentación Psicología Infantil Colorido Verde</dc:title>
</cp:coreProperties>
</file>

<file path=docProps/thumbnail.jpeg>
</file>